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8CA5E-F637-4F88-B801-8FEA5529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6E1A1-DEC2-4834-9017-F97689C79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54435-2169-4996-8B85-33DB2868E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6AA4E-BC3B-4C78-A3E6-AE6F5994C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03A54-773F-49FD-BB89-40B8DE84F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BB447-07DA-455B-A65F-414CDE415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F4C09-C570-4F17-82A9-8F1F6C674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7FBCD-DE64-4A98-AAEE-0FDC53670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7E92C-1E00-4BE2-BAA9-D566BFBC8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087EC-3632-421D-9117-44C74196F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F47B0-500B-4249-964A-A6961C1D0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331323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清华模电课件第27讲串联型稳压电路并联型稳压电路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串联型稳压电路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并联型稳压电路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串联型与并联型稳压电路的比较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串联型稳压电路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071" r="40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串联型稳压电路的原理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串联型稳压电路通过调整管的工作点来稳定输出电压。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当输出电压发生变化时，调整管的工作点随之改变，以保持输出电压的稳定。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串联型稳压电路主要由调整管、比较放大器、取样电路和基准电压源等组成。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20" r="1922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216" r="292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串联型稳压电路的特点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输出电压范围较小，一般只能稳定在某一特定值附近。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调整管承受的电压降较大，因此效率较低。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电路结构简单，易于实现，成本较低。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适用于对输出电压稳定性要求不高的场合。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串联型稳压电路的应用场景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在一些需要大电流供电的设备中，串联型稳压电路由于其结构简单、成本低廉等特点，也被广泛应用。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串联型稳压电路适用于一些对输出电压稳定性要求不高，但需要较高电流的场合，如电池供电的设备、电动车充电器等。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并联型稳压电路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输出电压与输入电压保持恒定关系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并联型稳压电路通过调整管与负载并联，使得输出电压与输入电压保持恒定关系，不受输入电压波动的影响。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调整管与负载并联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调整管与负载并联，通过调整管的电流变化来补偿负载电流的变化，从而保持输出电压的恒定。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并联型稳压电路采用反馈控制原理，通过取样电路检测输出电压，将取样信号反馈到调整管的控制端，调整管根据反馈信号调整其导通程度，实现输出电压的稳定。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并联型稳压电路的原理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3" r="167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由于并联型稳压电路采用并联方式，能够快速响应负载电流的变化，因此输出电压稳定性高。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输出电压稳定性高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并联型稳压电路的输入电压范围较宽，可以在较大的范围内保持输出电压的恒定。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输入电压范围宽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并联型稳压电路适用于大电流负载，能够提供较大的电流输出。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适用于大电流负载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并联型稳压电路结构简单，易于实现和维护。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电路结构简单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并联型稳压电路的特点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通信设备电源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通信设备需要稳定的电源供应，以保障设备的正常运行和信号传输的稳定性。并联型稳压电路适用于通信设备电源。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计算机电源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计算机电源通常采用并联型稳压电路，以提供稳定的电压输出，确保计算机的正常运行。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工业控制系统电源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工业控制系统需要为各种设备提供稳定的电源供应，以保证设备的正常运行和生产过程的稳定性。并联型稳压电路适用于工业控制系统电源。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并联型稳压电路的应用场景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串联型与并联型稳压电路的比较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https://d.book118.com/485333132342011034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2024-08-30T18:43:16.767</cp:lastPrinted>
  <dcterms:created xsi:type="dcterms:W3CDTF">2024-08-30T10:43:16Z</dcterms:created>
  <dcterms:modified xsi:type="dcterms:W3CDTF">2024-08-30T10:43:18Z</dcterms:modified>
</cp:coreProperties>
</file>