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EBAF6-1522-4904-A458-8E8152DD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65E47-ED99-40F6-95D2-28714A1C8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FFB93-C70D-4FBC-86F5-DD8817F3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44020-61C9-4F02-A7BD-0137A4017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8937A-DBC2-46CA-91A3-55E62A31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D78F73-2423-4548-8B14-7350A991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DDCCBE-E003-4225-B3EE-FCE346FA6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BB519-F0B3-48BB-9216-A02DA6BB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4B524-5119-4540-89C3-E9319BCFA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B5254-2D0A-4FBB-9C99-4A0E2E5D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053A2-DFAE-4940-A95A-07C8A06C4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3400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体育中考安全保卫工作的危机外交和协商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危机外交与协商在体育中考安全保卫中的重要性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体育中考安全保卫工作面临的挑战与危机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危机外交策略在体育中考安全保卫中的应用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协商机制在体育中考安全保卫中的实践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危机外交与协商在体育中考安全保卫中的成功案例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加强体育中考安全保卫工作的建议与展望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危机外交与协商在体育中考安全保卫中的重要性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严格监管考试过程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通过危机外交和协商，加强与相关部门的合作，确保考试监管严格，防止任何形式的作弊行为。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统一评分标准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与相关机构协商，制定统一的评分标准，确保所有考生在同一标准下接受评判，保证考试的公平性。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处理争议事件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在考试过程中，如出现争议事件，通过危机外交手段与相关方进行及时沟通，妥善处理，维护考试的公正性。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维护考试公平公正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对考生和工作人员进行安全教育，提高他们的安全意识和自我保护能力。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通过危机外交手段，与相关应急部门建立联系，制定应急预案，确保在突发事件发生时能够及时、有效地进行处置。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制定安全保卫方案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与相关安全部门协商，制定详细的安全保卫方案，包括考场安全、交通安全、食品安全等方面。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保障考生及工作人员安全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06" r="30306"/>
          <a:stretch>
            <a:fillRect/>
          </a:stretch>
        </p:blipFill>
        <p:spPr>
          <a:xfrm>
            <a:off x="1256536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建立应急机制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与相关应急管理部门协商，建立应急机制，确保在突发事件发生时能够迅速响应、妥善处理。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加强沟通协调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在考试期间，与相关各方保持密切沟通，及时了解和处理各种问题，确保考试顺利进行。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做好后续工作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在考试结束后，对突发事件的处理进行总结和反思，不断完善相关措施，为今后的考试提供经验和借鉴。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应对突发事件，确保考试顺利进行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体育中考安全保卫工作面临的挑战与危机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安全检查不严格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考场入口处的安全检查可能存在疏漏，导致禁带物品进入考场，对考生和考试安全构成威胁。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缺乏应急预案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部分考场缺乏针对突发事件的应急预案，无法在紧急情况下迅速有效地采取应对措施。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考场安全设施老旧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部分考场的安全设施年久失修，存在安全隐患，如消防设备过期、安全出口不畅等。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考场安全设施不足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体育中考期间，保卫人员数量可能无法满足实际需求，导致安全保卫工作存在漏洞。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保卫人员数量不足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保卫人员可能缺乏必要的培训，对安全保卫工作的流程和应对突发事件的方法不熟悉，影响工作效果。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各相关部门之间的协作可能不顺畅，导致信息传递不及时、不准确，影响安全保卫工作的整体效果。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协作不顺畅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人员配备与培训不足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部分考场可能缺乏针对突发事件的应急演练，无法在紧急情况下迅速有效地采取应对措施。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缺乏应急演练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在突发事件发生时，考场的救援能力可能不足，无法及时有效地对受伤人员进行救治。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救援能力不足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在突发事件发生时，考场可能无法及时发布相关信息，导致考生和家长产生恐慌和混乱。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信息发布不及时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突发事件应对能力不足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危机外交策略在体育中考安全保卫中的应用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与教育部门保持密切联系，及时了解考试安排、考生人数、考场分布等情况，为安全保卫工作提供准确信息。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加强与教育部门的沟通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与公安部门的协作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与交通部门的配合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与公安部门建立联合工作机制，共同制定安全保卫方案，确保考试期间的安全和秩序。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与交通部门协调，优化考试期间的交通组织，减少交通拥堵，确保考生和工作人员的顺利出行。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与相关部门建立紧密合作关系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及时发布考试安全信息，增强透明度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鼓励社会各界对考试安全工作进行监督，认真听取和回应社会意见和建议，不断完善考试安全保卫工作。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接受社会监督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通过官方网站、社交媒体等途径，及时发布考试安全信息，包括考场安全规定、紧急情况应对措施等，提高公众对考试安全的认知。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建立信息发布平台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积极与媒体合作，及时传递考试安全信息，回应社会关切，增强公众对考试安全的信心。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加强与媒体的沟通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https://d.book118.com/485334001023011101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2024-09-09T09:22:32.834</cp:lastPrinted>
  <dcterms:created xsi:type="dcterms:W3CDTF">2024-09-09T01:22:32Z</dcterms:created>
  <dcterms:modified xsi:type="dcterms:W3CDTF">2024-09-09T01:22:35Z</dcterms:modified>
</cp:coreProperties>
</file>