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DA2D8-7B56-4952-9056-D2538ECE3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40AD7-79A2-4B7B-A056-0EC5C01ED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37340-DC8B-4916-9678-82C96D4BD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E80067-FEB9-49ED-A18C-B2A5A8D75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C122DB-DABA-494C-B654-E21B2B137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F6283A-5A65-4609-AB85-D2C52A264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D158D7-DC5F-48E1-BD39-8041D633B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C5CB9-E995-4C60-A39D-59BB63C62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5B75A-7B86-4BAB-B491-A83DBC250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5F866-530D-4C49-8331-D7C762D82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F3A12-50D4-4E8F-A317-4C6679C8D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34040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传染病防治监督讲课课件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法律法规与政策解读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监督机构职责与权限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现场监督检查实施过程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问题整改与跟踪管理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由各种病原体引起的能在人与人、动物与动物或人与动物之间相互传播的一类疾病。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具有传染性、流行性和免疫性。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79" r="172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病毒性传染病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细菌性传染病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寄生虫病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如流感、艾滋病、病毒性肝炎等。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如肺结核、伤寒、细菌性痢疾等。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如疟疾、血吸虫病、蛔虫病等。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416" r="264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2917" r="229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直接接触传播、空气飞沫传播、食物和水传播、虫媒传播等。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控制传染源、切断传播途径、保护易感人群，包括个人卫生防护、免疫接种、药物预防等。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法律法规与政策解读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《中华人民共和国传染病防治法》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该法规定了传染病的预防、控制和监督等方面的内容，明确了各级政府、卫生行政部门、医疗机构和公民在传染病防治中的职责和权利。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《突发公共卫生事件应急条例》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该条例规定了突发公共卫生事件的预防、报告、处置和监督管理等方面的内容，为应对传染病等突发公共卫生事件提供了法律依据。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《病原微生物实验室生物安全管理条例》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该条例规定了病原微生物实验室的设立、运行和管理等方面的内容，加强了实验室生物安全的管理，防止实验室事故引发传染病的传播。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地方政府发布的传染病防治相关文件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地方政府对中央政策的细化与补充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地方性政策文件解读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地方政府根据当地实际情况，制定并发布了一系列传染病防治相关的政策文件，如应急预案、防控方案等。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地方政府在中央政策的基础上，结合当地实际情况，对中央政策进行细化和补充，形成了更加具体、可操作的措施和要求。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094" r="19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违反法律法规的法律责任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对于违反《传染病防治法》等相关法律法规的行为，依法追究法律责任，包括行政处罚、民事责任和刑事责任等。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具体处罚措施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根据违法行为的性质、情节和后果等因素，采取相应的处罚措施，如警告、罚款、吊销执照、拘留等。同时，对于严重违法行为，还可能涉及刑事责任追究。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法律责任及处罚措施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监督机构职责与权限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监督机构设置及职责划分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负责全国范围内的传染病防治监督工作，制定相关政策和标准，指导和协调地方监督机构的工作。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负责本省内的传染病防治监督工作，组织实施监督检查，处理违法行为，协助国家级监督机构开展工作。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负责本市县内的传染病防治监督工作，具体实施监督检查，发现和处理问题，向上级监督机构报告。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国家级监督机构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省级监督机构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市县级监督机构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制定监督检查计划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实施现场检查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抽样检测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处理违法行为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监督检查程序和方法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对可能存在问题的样品进行抽样检测，如采集患者样本、食品、水源等，送交专业机构进行检测分析。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按照计划进行现场检查，包括查阅相关资料、询问有关人员、观察现场情况等，记录检查结果。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根据传染病防治工作的需要和实际情况，制定监督检查计划，明确检查的对象、时间、地点和内容等。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对发现的违法行为进行调查取证，依法进行处理，包括责令改正、罚款、吊销执照等措施。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https://d.book118.com/485334040022011101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2024-09-09T08:33:29.602</cp:lastPrinted>
  <dcterms:created xsi:type="dcterms:W3CDTF">2024-09-09T00:33:29Z</dcterms:created>
  <dcterms:modified xsi:type="dcterms:W3CDTF">2024-09-09T00:33:31Z</dcterms:modified>
</cp:coreProperties>
</file>