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540545-2BBA-4417-83D0-12E9A88B50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748DD-EEF0-4074-8D13-C71654972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2252A9-20E8-4672-8AC6-F99942A1B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0D2195-6589-46BB-868C-BC6F7294F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51A8F6-0D7C-4B4C-82D8-F3DFA89ED7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674785-3654-4794-A12B-6428B8E4E4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EF9A7C-640C-40EA-AC1A-E85BF2C497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4BE7B0-1593-4350-A017-9D0C76E302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5EB98D-9C27-4EF7-95B3-944B15644A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6046BB-CD8A-4E77-8BE7-1E2F7F1D1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9B546-C90E-43BA-9B67-2160D788D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334244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跳频及其自适应技术</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跳频技术概述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跳频系统组成与工作原理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自适应跳频技术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跳频技术在通信领域应用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跳频技术面临的挑战与发展趋势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跳频技术概述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804" r="248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292" r="342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跳频技术定义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在跳频通信中，发送端和接收端按照预定的跳频图案（或称为跳频序列）在多个频率上进行快速切换，以实现信息的传输。</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跳频技术是一种通过快速改变载波频率来传输信息的通信技术。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抗干扰性强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由于跳频通信在多个频率上进行传输，具有天然的抗干扰和抗截获能力。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载波频率跳变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发送端根据跳频图案在多个频率间快速切换，将信息调制到不同的载波上。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同步接收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接收端需与发送端保持同步，按照相同的跳频图案进行频率切换，以正确接收和解调信息。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跳频技术原理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622" r="1262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跳频技术最早应用于军事通信领域，以提高通信的抗干扰性和保密性。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早期应用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随着技术的发展，跳频技术逐渐应用于民用通信领域，如无线局域网（WLAN）、蓝牙（Bluetooth）等。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民用领域拓展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近年来，随着软件无线电、认知无线电等技术的发展，跳频技术不断创新和完善，实现了更高的通信性能和灵活性。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跳频技术发展历程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跳频系统组成与工作原理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95" r="1269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6" r="14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频率合成器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调制器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功率放大器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天线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发射机组成及工作原理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产生跳频图案所需的载波频率，根据跳频控制信号在不同频率间快速切换。</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放大已调跳频信号，以满足传输距离和抗干扰性的要求。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将基带信号调制到频率合成器产生的载波上，形成已调跳频信号。</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将放大后的跳频信号辐射到空间中。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同步系统</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实现收发双方的跳频图案同步，确保正确接收。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解调器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从放大后的中频信号中解调出基带信号。</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中频放大器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放大中频信号，提高信噪比。</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天线</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接收空间中的跳频信号。</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混频器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将接收到的跳频信号与本地产生的跳频信号进行混频，得到中频信号。</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接收机组成及工作原理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458" b="34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提供高精度、高稳定的时钟信号，作为同步系统的基准。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参考时钟源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同步控制器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同步检测器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同步保持电路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根据参考时钟源和接收到的同步信息，生成跳频控制信号，实现收发双方的跳频图案同步。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检测接收到的跳频信号与本地跳频信号的同步状态，输出同步指示信号。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在失去同步时，通过特定的算法和措施，尽快恢复同步状态，确保通信的连续性。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同步系统组成及工作原理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自适应跳频技术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自适应跳频技术是一种能够根据通信环境实时调整跳频图案的通信技术，旨在提高通信系统的抗干扰能力和通信质量。</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自适应跳频技术广泛应用于军事通信、卫星通信、移动通信等领域，为复杂电磁环境下的可靠通信提供了有效解决方案。</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通过感知无线信道的状态信息，自适应跳频技术能够动态地选择最优的跳频图案，以避开干扰和降低误码率。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自适应跳频技术概述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https://d.book118.com/485334244022011110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2024-09-15T05:45:55.196</cp:lastPrinted>
  <dcterms:created xsi:type="dcterms:W3CDTF">2024-09-14T21:45:55Z</dcterms:created>
  <dcterms:modified xsi:type="dcterms:W3CDTF">2024-09-14T21:45:57Z</dcterms:modified>
</cp:coreProperties>
</file>