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8E41-173D-43CC-A745-D286C920F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2A54E-F61D-48CC-8094-92CC6B1D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11804-B977-4072-A3F3-85774EF2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307B1-FB32-4C5B-9A02-A668D34A7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22AC03-83B2-411A-AA6A-9962C966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F8BBC-B9A7-4F3D-ACFA-0BEBE680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8622E0-8331-4F3C-98BA-329CE0ED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9A79E-1541-4483-8BA6-DCE26D275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5F925-B5A8-4119-978B-79A126A2B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0D45C-5329-47C0-9FB7-07129798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B1CA9-7113-4E09-B604-999C4599B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40132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工程力学空间问题的受力分析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空间问题的基本概念和理论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受力分析的方法和技巧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工程实例分析和讨论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受力分析中的常见问题及解决方案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77" b="71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工程力学空间问题的受力分析是工程实践中不可或缺的一部分，它涉及到各种工程结构的稳定性、安全性和经济性。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随着工程力学学科的不断发展，对空间问题受力分析的准确性和高效性提出了更高的要求，需要不断完善相关理论和方法。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学科发展推动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工程实践需求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受力分析的重要性和应用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结构安全性评估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通过受力分析，可以评估工程结构在不同荷载作用下的安全性，为结构设计和优化提供依据。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工程成本控制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合理的受力分析可以减少不必要的材料浪费和成本支出，提高工程的经济效益。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工程事故预防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通过对工程结构进行受力分析，可以预测潜在的安全隐患和事故风险，采取相应的预防措施，保障人民群众的生命财产安全。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推动相关学科发展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工程力学空间问题的受力分析不仅为工程学提供了理论支持，同时也促进了数学、物理学等相关学科的发展。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空间问题的基本概念和理论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作用于物体上的一组力，其方向不共面，称为空间力系。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空间力系具有矢量性、可传性、独立性和等效性。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空间力系的定义和性质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223" r="32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通过平移或转动，将空间力系转化为等效的简单力系，便于分析和计算。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空间力系的简化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当物体受到的空间力系满足平衡条件时，物体将保持静止或匀速直线运动状态。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空间力系的平衡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空间力系的简化和平衡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主要包括图解法和解析法两种。图解法直观易懂，适用于简单问题；解析法精确度高，适用于复杂问题。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求解步骤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首先确定研究对象和受力情况，然后根据空间力系的性质进行简化和平衡处理，最后选择合适的求解方法进行计算和分析。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空间问题的求解方法和步骤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受力分析的方法和技巧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通过建立物体或系统的平衡方程，求解未知约束力，进而分析受力情况。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平衡方程法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116" r="1911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相似三角形法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利用图形表示力的大小和方向，直观地进行受力分析。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通过相似三角形的性质，将复杂的受力问题简化为简单的几何问题。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静力学方法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动量定理和动量矩定理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利用动量和动量矩的守恒性质，分析物体在碰撞、冲击等过程中的受力情况。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达朗贝尔原理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引入惯性力的概念，将动力学问题转化为静力学问题进行分析。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应用牛顿第二定律（F=ma）分析物体的加速度、速度和位移等运动参数。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661" r="2766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https://d.book118.com/485340132104011101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2024-09-09T14:48:08.540</cp:lastPrinted>
  <dcterms:created xsi:type="dcterms:W3CDTF">2024-09-09T06:48:08Z</dcterms:created>
  <dcterms:modified xsi:type="dcterms:W3CDTF">2024-09-09T06:48:10Z</dcterms:modified>
</cp:coreProperties>
</file>