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F664B8-3F66-4789-A1BE-EE70D8397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A32E6B-2A6C-42E0-BDA4-137ADC9E4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1AF3DB-5FBD-4D2F-A3B4-92D96426B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2EE2B1-DCAB-491A-A0CD-D74A2A47E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FDCFBC-08C4-4646-8369-2812FEA68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45DB3B-55F8-4CC2-AB3C-3D03A4EAA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43C77E-97F3-420A-98F9-775FA88F7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57633A-C5F0-4EE9-9E73-BE0B9A11E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20E097-7723-4865-B408-B786AEAB0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94CEFE-B042-4B71-8007-5779CB915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3B0E4A-D1F9-4FD3-9CEC-BBFF78F61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340320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个案写作技巧与实践\n## 1.护理个案写作的基本概念与重要性\n### 1.1什么是护理个案写作\n### 1.2护理个案写作的重要性\n### 1.3护理个案写作的目的和意义\n## 2.护理个案写作的基本步骤与方法\n### 2.1收集和整理病例资料\n### 2.2确定个案写作的结构和框架\n### 2.3撰写护理个案报告\n## 3.护理个案写作的关键要素与技巧\n### 3.1病例摘要的撰写技巧\n### 3.2护理诊断与计划的制定\n### 3.3护理实施与效果评价\n## 4.护理个案写作的常见问题与解决方法\n### 4.1如何避免病例资料的不准确\n### 4.2如何提高个案写作的逻辑性和条理性\n### 4.3如何确保个案写作的客观性和公正性\n## 5.护理个案写作的实践案例分析\n### 5.1成功案例的分享与解析\n### 5.2失败案例的反思与改进\n### 5.3案例分析在护理个案写作中的应用与价值\n## 6.护理个案写作的总结与展望\n### 6.1护理个案写作的收获与体会\n### 6.2护理个案写作的挑战与未来\n### 6.3如何提高护理个案写作的水平与能力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7200"/>
              <a:t>护理个案写作技巧与实践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护理个案写作的基本概念与重要性</a:t>
            </a:r>
            <a:endParaRPr/>
          </a:p>
        </p:txBody>
      </p:sp>
      <p:sp>
        <p:nvSpPr>
          <p:cNvPr id="11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86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护理个案写作是一种描述性和分析性的写作方法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通过详细描述患者的病情、护理过程和效果，展现护理工作的专业性和价值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对个案进行深入分析，总结护理经验和教训，为提高护理质量提供参考</a:t>
                </a:r>
                <a:endParaRPr/>
              </a:p>
            </p:txBody>
          </p:sp>
        </p:grpSp>
        <p:grpSp>
          <p:nvGrpSpPr>
            <p:cNvPr id="189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护理个案写作涉及到护理理论、护理实践和护理伦理等多个方面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需要运用护理理论来分析患者的护理需求，制定护理计划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需要记录护理实践的过程，展示护理措施的实施和效果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需要关注护理伦理，确保个案写作的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客观性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公正性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隐私保护</a:t>
                </a:r>
                <a:endParaRPr/>
              </a:p>
            </p:txBody>
          </p:sp>
        </p:grpSp>
        <p:grpSp>
          <p:nvGrpSpPr>
            <p:cNvPr id="192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护理个案写作是护理科研和护理教育的重要手段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通过个案写作，可以积累护理研究的素材，为护理科研提供数据支持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可以作为护理教育的教学资源，帮助护生了解护理实践，提高护理技能</a:t>
                </a:r>
                <a:endParaRPr/>
              </a:p>
            </p:txBody>
          </p: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什么是护理个案写作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9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9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0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提高护理质量和患者满意度</a:t>
                </a:r>
                <a:endParaRPr/>
              </a:p>
            </p:txBody>
          </p:sp>
          <p:sp>
            <p:nvSpPr>
              <p:cNvPr id="20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通过个案写作，总结护理经验和教训，提高护理质量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通过个案写作，展示护理工作的专业性和价值，提高患者满意度</a:t>
                </a:r>
                <a:endParaRPr/>
              </a:p>
            </p:txBody>
          </p:sp>
        </p:grpSp>
        <p:grpSp>
          <p:nvGrpSpPr>
            <p:cNvPr id="20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0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促进护理学术交流和合作</a:t>
                </a:r>
                <a:endParaRPr/>
              </a:p>
            </p:txBody>
          </p:sp>
          <p:sp>
            <p:nvSpPr>
              <p:cNvPr id="20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通过个案写作，分享护理经验和成果，促进护理学术交流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通过个案写作，为护理合作提供案例支持，推动护理技术的发展</a:t>
                </a:r>
                <a:endParaRPr/>
              </a:p>
            </p:txBody>
          </p:sp>
        </p:grpSp>
        <p:grpSp>
          <p:nvGrpSpPr>
            <p:cNvPr id="20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培养和提高护理人员的综合素质</a:t>
                </a:r>
                <a:endParaRPr/>
              </a:p>
            </p:txBody>
          </p:sp>
          <p:sp>
            <p:nvSpPr>
              <p:cNvPr id="20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通过个案写作，锻炼护理人员的观察能力、分析能力和写作能力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通过个案写作，提高护理人员的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职业道德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专业素养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创新能力</a:t>
                </a:r>
                <a:endParaRPr/>
              </a:p>
            </p:txBody>
          </p:sp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护理个案写作的重要性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1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1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提高护理质量和患者满意度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通过个案写作，总结护理经验和教训，提高护理质量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通过个案写作，展示护理工作的专业性和价值，提高患者满意度</a:t>
                </a:r>
                <a:endParaRPr/>
              </a:p>
            </p:txBody>
          </p:sp>
          <p:sp>
            <p:nvSpPr>
              <p:cNvPr id="21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促进护理学术交流和合作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通过个案写作，分享护理经验和成果，促进护理学术交流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通过个案写作，为护理合作提供案例支持，推动护理技术的发展</a:t>
                </a:r>
                <a:endParaRPr/>
              </a:p>
            </p:txBody>
          </p:sp>
          <p:sp>
            <p:nvSpPr>
              <p:cNvPr id="21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培养和提高护理人员的综合素质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通过个案写作，锻炼护理人员的观察能力、分析能力和写作能力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通过个案写作，提高护理人员的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职业道德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专业素养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创新能力</a:t>
                </a:r>
                <a:endParaRPr/>
              </a:p>
            </p:txBody>
          </p:sp>
          <p:sp>
            <p:nvSpPr>
              <p:cNvPr id="22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护理个案写作的目的和意义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护理个案写作的基本步骤与方法</a:t>
            </a:r>
            <a:endParaRPr/>
          </a:p>
        </p:txBody>
      </p:sp>
      <p:sp>
        <p:nvSpPr>
          <p:cNvPr id="2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9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收集患者的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基本信息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病史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护理过程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效果评价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等资料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基本信息：包括患者的姓名、性别、年龄、住址等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病史：包括患者的发病经过、既往病史、家族病史等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护理过程：包括护理措施的实施、患者的反应和护理效果等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效果评价：包括护理目标的实现情况、患者的满意度和护理改进意见等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对收集到的资料进行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去粗取精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去伪存真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的整理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去粗取精：剔除无关紧要的资料，保留有价值的资料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去伪存真：核实资料的真实性和准确性，避免误导和错误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将整理好的资料按照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逻辑顺序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进行组织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按照时间顺序：从患者发病到护理结束的整个过程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按照问题顺序：从患者的主要问题到次要问题的解决过程</a:t>
            </a:r>
            <a:endParaRPr/>
          </a:p>
        </p:txBody>
      </p: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收集和整理病例资料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根据整理好的资料，确定个案写作的结构和框架</a:t>
                </a:r>
                <a:endParaRPr/>
              </a:p>
            </p:txBody>
          </p:sp>
          <p:sp>
            <p:nvSpPr>
              <p:cNvPr id="23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结构：包括标题、摘要、病例介绍、护理诊断、护理计划、护理实施、效果评价和结论等部分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框架：按照护理过程的顺序，组织各个部分的内容，形成清晰的写作思路</a:t>
                </a:r>
                <a:endParaRPr/>
              </a:p>
            </p:txBody>
          </p:sp>
          <p:sp>
            <p:nvSpPr>
              <p:cNvPr id="23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设计个案写作的格式和风格</a:t>
                </a:r>
                <a:endParaRPr/>
              </a:p>
            </p:txBody>
          </p:sp>
          <p:sp>
            <p:nvSpPr>
              <p:cNvPr id="24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格式：包括字体、字号、行距、页边距等，保证写作的规范性和美观度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风格：保持写作的简洁明了，避免使用复杂的句子和专业术语</a:t>
                </a:r>
                <a:endParaRPr/>
              </a:p>
            </p:txBody>
          </p:sp>
          <p:sp>
            <p:nvSpPr>
              <p:cNvPr id="24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确定个案写作的结构和框架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0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撰写个案报告的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标题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摘要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标题：简洁明了地概括个案的主题和特点，吸引读者的注意力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摘要：简要介绍个案的背景、护理过程和效果，为读者提供关键信息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撰写个案报告的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病例介绍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护理诊断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病例介绍：详细描述患者的病情、病史和护理过程，为后续的护理分析提供基础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护理诊断：根据患者的病情和需求，提出护理诊断，为制定护理计划提供依据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撰写个案报告的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护理计划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护理实施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护理计划：针对护理诊断，制定具体的护理措施和目标，为护理实施提供指导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护理实施：详细记录护理措施的实施过程，包括操作步骤、患者的反应和护理效果等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撰写个案报告的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效果评价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结论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效果评价：评估护理措施的实施效果，包括护理目标的实现情况和患者的满意度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结论：总结个案的护理经验和教训，提出改进意见，为今后的护理工作提供参考</a:t>
            </a:r>
            <a:endParaRPr/>
          </a:p>
        </p:txBody>
      </p: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撰写护理个案报告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护理个案写作的关键要素与技巧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2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3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简洁明了地概括患者的基本信息、病史和护理过程</a:t>
                </a:r>
                <a:endParaRPr/>
              </a:p>
            </p:txBody>
          </p:sp>
          <p:sp>
            <p:nvSpPr>
              <p:cNvPr id="1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基本信息：包括患者的姓名、性别、年龄、住址等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病史：包括患者的发病经过、既往病史、家族病史等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护理过程：包括护理措施的实施、患者的反应和护理效果等</a:t>
                </a:r>
                <a:endParaRPr/>
              </a:p>
            </p:txBody>
          </p:sp>
        </p:grpSp>
        <p:grpSp>
          <p:nvGrpSpPr>
            <p:cNvPr id="19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注意保持病例摘要的客观性和准确性</a:t>
                </a:r>
                <a:endParaRPr/>
              </a:p>
            </p:txBody>
          </p:sp>
          <p:sp>
            <p:nvSpPr>
              <p:cNvPr id="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客观性：避免使用主观的判断和描述，尊重事实和数据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准确性：确保病例摘要的内容真实、准确，避免误导和错误</a:t>
                </a:r>
                <a:endParaRPr/>
              </a:p>
            </p:txBody>
          </p:sp>
          <p:sp>
            <p:nvSpPr>
              <p:cNvPr id="22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病例摘要的撰写技巧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根据患者的病情和需求，提出护理诊断</a:t>
                </a:r>
                <a:endParaRPr/>
              </a:p>
            </p:txBody>
          </p:sp>
          <p:sp>
            <p:nvSpPr>
              <p:cNvPr id="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护理诊断：是对患者健康问题的描述，为制定护理计划提供依据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制定护理诊断时，应考虑患者的病情、年龄、文化背景等因素，确保诊断的准确性和适用性</a:t>
                </a:r>
                <a:endParaRPr/>
              </a:p>
            </p:txBody>
          </p:sp>
          <p:sp>
            <p:nvSpPr>
              <p:cNvPr id="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针对护理诊断，制定护理计划</a:t>
                </a:r>
                <a:endParaRPr/>
              </a:p>
            </p:txBody>
          </p:sp>
          <p:sp>
            <p:nvSpPr>
              <p:cNvPr id="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护理计划：是护理诊断的具体化，为护理实施提供指导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制定护理计划时，应明确护理目标、护理措施和评价标准，确保计划的可行性和有效性</a:t>
                </a:r>
                <a:endParaRPr/>
              </a:p>
            </p:txBody>
          </p:sp>
          <p:sp>
            <p:nvSpPr>
              <p:cNvPr id="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护理诊断与计划的制定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https://d.book118.com/485340320010011110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护理个案写作技巧与实践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2024-09-15T02:40:23.515</cp:lastPrinted>
  <dcterms:created xsi:type="dcterms:W3CDTF">2024-09-14T18:40:23Z</dcterms:created>
  <dcterms:modified xsi:type="dcterms:W3CDTF">2024-09-14T18:40:25Z</dcterms:modified>
</cp:coreProperties>
</file>