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5E62-3BF0-4CC8-9B74-778306E0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D59BB-F9DA-4110-9F9F-5102D8EC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E3C7-13FC-4980-BDF6-089C8530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3FF34-A4E3-4956-B190-A968FBB2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51D1C-8FEC-46C0-84A3-624B50D2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BDBA6B-D71A-47BB-93B0-85CF0184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F6696-FCA5-4458-91CB-5CEC324F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0FBDA-A518-4C51-8282-BD0789EC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CADE5-7B9E-4497-8C26-ECB7626F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CD3F1-CFFA-4D01-9B16-6E81EA6B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A94F-7A53-4EEA-9677-63797623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41131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护士培训中的跨文化教育和多元合作模式的创新与应用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跨文化教育的概述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多元合作模式的创新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跨文化教育和多元合作模式的结合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跨文化教育和多元合作模式的应用效果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跨文化教育的概述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跨文化教育是一种旨在培养个体在多元文化环境中有效交流、合作和学习的教育方式。它强调尊重和理解不同文化背景下的价值观、信仰、习俗和生活方式，以提高个体在全球化社会中的适应性和包容性。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跨文化教育的定义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随着全球化的加速和人口流动性的增加，跨文化教育在护士培训中变得越来越重要。它有助于培养护士具备跨文化沟通技巧、文化敏感性和文化适应性，以便更好地为来自不同文化背景的患者提供护理服务。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跨文化教育的重要性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跨文化教育的定义和重要性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提高护士的文化意识和文化敏感性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通过跨文化教育，护士能够更好地了解不同文化背景下的患者需求、期望和偏好，从而更好地满足患者的护理需求。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增强护士的跨文化沟通技巧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跨文化教育有助于培养护士的跨文化沟通技巧，包括语言沟通和非语言沟通技巧，如面部表情、肢体语言和语调等。这些技巧有助于护士与患者建立良好的沟通关系，提高患者的满意度和信任度。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促进护士的多元文化适应能力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通过跨文化教育，护士能够更好地适应多元文化环境，与来自不同文化背景的患者和同事建立良好的合作关系，提高护理团队的凝聚力和协作能力。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跨文化教育在护士培训中的意义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跨文化教育的发展历程和现状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教育起源于20世纪60年代的美国，当时是为了满足美国国内日益增长的多元文化需求而发展起来的。随着全球化进程的加速，跨文化教育逐渐成为教育领域的重要议题，并被广泛应用于各个领域，包括医学和护理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许多国家的护理教育机构已经将跨文化教育纳入课程体系中，并积极探索和创新跨文化教育的方法和手段。然而，跨文化教育的实施仍然面临一些挑战，如缺乏合适的教材、师资力量不足和文化差异的复杂性等。因此，需要进一步推动跨文化教育的创新与发展，以培养具备全球视野和多元文化能力的护士人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多元合作模式的创新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多元合作模式是一种跨学科、跨领域的合作方式，旨在整合资源、共享知识和经验，以提高护理服务的质量和效率。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多元合作模式强调团队成员之间的互补性和协作性，通过多元化的专业背景和经验，共同解决护理实践中的复杂问题。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多元合作模式的定义和特点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多元合作模式在护士培训中的应用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在护士培训中，引入跨学科的课程和培训项目，如医学、心理学、社会学等，以培养护士的跨学科思维和协作能力。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通过模拟实践的方式，让护士在实际操作中体验多元合作模式，提高其在真实情境中的应对能力和协作技巧。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案例研讨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组织案例研讨，让护士分析、讨论跨学科的护理问题，培养其批判性思维和问题解决能力。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6" b="24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多元合作模式能够提高护士的专业技能和团队协作能力，增强护理服务的整体性和连续性，同时还能促进学科交叉和知识创新。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多元合作模式需要克服不同学科之间的文化差异和沟通障碍，建立有效的协作机制和沟通渠道，同时还需要解决资源分配和利益分配的问题。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多元合作模式的优势和挑战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跨文化教育和多元合作模式的结合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https://d.book118.com/485341131032011114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2024-09-21T03:41:32.167</cp:lastPrinted>
  <dcterms:created xsi:type="dcterms:W3CDTF">2024-09-20T19:41:32Z</dcterms:created>
  <dcterms:modified xsi:type="dcterms:W3CDTF">2024-09-20T19:41:34Z</dcterms:modified>
</cp:coreProperties>
</file>