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FE28D-6D56-47A1-A6A8-D4DA27446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04099-E1A3-4BB3-9FDE-A8FB3289C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A7398-0885-4528-9BFA-284C2D043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89F61-11FB-4AF1-A08B-BBBC10BE2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A26D4-A74B-4940-A6BE-FFA5A2ED3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E1AE43-A4EF-4ABC-BFF7-8A15F7C20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B1B07-609D-498A-9750-BA2365D81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9CEF1-6524-494D-B569-53C893DD5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A4DC5-E327-4B75-BCD4-46CCC181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8A858-9DB3-47EC-8360-597D7749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EA87C-B217-4D0E-9DDD-6AB5E215E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4403334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患者病情的初步诊断和分析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患者病情的初步诊断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6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患者病情的严重程度评估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患者病情的病因分析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23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患者病情的病理分析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5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患者病情的治疗方案分析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患者病情的预后分析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患者病情的初步诊断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症状描述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患者的主观症状，如疼痛、不适等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患者的病史和家族史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患者的体格检查和实验室检查结果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患者的客观体征，如体温、血压、呼吸等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初步诊断结果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患者症状：描述患者的具体症状，如发热、咳嗽、疼痛等。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诊断依据：说明医生是如何根据症状、病史、检查结果等做出初步诊断的。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诊断结果：明确给出初步诊断的疾病名称，以及该疾病的可能病因和一般治疗方案。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注意事项：提醒患者及家属在治疗期间需要注意的事项，如按时服药、定期复查等。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诊断依据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患者症状和体征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实验室检查结果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影像学检查结果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病史和家族史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患者病情的初步诊断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鉴别诊断：根据患者症状和体征，排除其他可能的疾病或病因，以确定最可能的诊断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诊断依据：根据患者的病史、临床表现、体格检查和实验室检查结果，综合分析，得出初步诊断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诊断流程：按照一定的顺序和步骤，逐步排除其他可能的诊断，最终确定最可能的诊断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诊断标准：根据患者的症状、体征、实验室检查结果等，制定相应的诊断标准，以便准确判断患者的病情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患者病情的病因分析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病因类型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遗传因素：患者家族史、基因突变等可能导致疾病的发生。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环境因素：生活环境、饮食习惯、职业暴露等可能诱发疾病。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感染因素：病毒、细菌、寄生虫等感染可能导致疾病的发生。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免疫因素：自身免疫系统异常、过敏反应等可能导致疾病的发生。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病因分析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遗传因素：患者家族史中是否有类似疾病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环境因素：患者所处的生活环境是否有可能导致疾病的因素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生活习惯：患者的生活习惯是否有可能导致疾病的因素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病理学诊断：通过病理学检查确定病因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病因与疾病的关系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病因：导致疾病发生的原因，如细菌、病毒、遗传等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疾病：由病因引起的病理状态，如感冒、肺炎、癌症等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关系：病因与疾病之间存在因果关系，了解病因有助于预防和治疗疾病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分析方法：通过医学检查和诊断，确定病因，为治疗提供依据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病因预防和控制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预防措施：定期进行体检，及时发现并治疗潜在疾病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自我管理：提高健康意识，合理饮食和运动，增强免疫力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注意事项：避免接触有害物质，减少压力和焦虑情绪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控制方法：遵循医生建议，按时服药，保持健康的生活方式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患者病情的病理分析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病理类型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遗传性疾病：如唐氏综合征、血友病等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炎症性疾病：如肺炎、胃炎等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肿瘤性疾病：如肺癌、胃癌等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免疫性疾病：如风湿性关节炎、系统性红斑狼疮等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病理分析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患者病情的病理类型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病理变化与临床症状的关系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病理变化的诊断标准和依据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病理变化的过程和特点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病理与疾病的关系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病理分析是初步诊断的重要依据，通过了解疾病的病因、发病机制和病理变化，有助于确定诊断和治疗方案。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病理变化是疾病发展过程中的必经之路，通过观察和分析病理变化，可以了解疾病的进展和预后情况。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不同疾病的病理变化各不相同，通过对病理变化的鉴别和分析，有助于区分不同疾病的类型和特点。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病理分析在临床实践中具有重要的指导意义，可以为医生提供科学依据，制定合理的治疗方案，提高疾病的治愈率和患者的生存质量。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https://d.book118.com/485344033343011102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7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TEMPLATE_CATEGORY" val="custom"/>
  <p:tag name="KSO_WM_TEMPLATE_INDEX" val="20233288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MiSans Heavy</vt:lpstr>
      <vt:lpstr>汉仪正圆-75W</vt:lpstr>
      <vt:lpstr>汉仪正圆 55简</vt:lpstr>
      <vt:lpstr>Calibri Light</vt:lpstr>
      <vt:lpstr>宋体</vt:lpstr>
      <vt:lpstr>Wingdings</vt:lpstr>
      <vt:lpstr>微软雅黑</vt:lpstr>
      <vt:lpstr>Office Theme</vt:lpstr>
      <vt:lpstr>患者病情的初步诊断和分析</vt:lpstr>
      <vt:lpstr>目录</vt:lpstr>
      <vt:lpstr>患者病情的初步诊断</vt:lpstr>
      <vt:lpstr>症状描述</vt:lpstr>
      <vt:lpstr>初步诊断结果</vt:lpstr>
      <vt:lpstr>诊断依据</vt:lpstr>
      <vt:lpstr>患者病情的初步诊断</vt:lpstr>
      <vt:lpstr>患者病情的病因分析</vt:lpstr>
      <vt:lpstr>病因类型</vt:lpstr>
      <vt:lpstr>病因分析</vt:lpstr>
      <vt:lpstr>病因与疾病的关系</vt:lpstr>
      <vt:lpstr>病因预防和控制</vt:lpstr>
      <vt:lpstr>患者病情的病理分析</vt:lpstr>
      <vt:lpstr>病理类型</vt:lpstr>
      <vt:lpstr>病理分析</vt:lpstr>
      <vt:lpstr>病理与疾病的关系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2024-09-12T03:07:44.688</cp:lastPrinted>
  <dcterms:created xsi:type="dcterms:W3CDTF">2024-09-11T19:07:44Z</dcterms:created>
  <dcterms:modified xsi:type="dcterms:W3CDTF">2024-09-11T19:07:47Z</dcterms:modified>
</cp:coreProperties>
</file>