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F5D0F0-E154-4A59-B9EA-219F6CAF5D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B185B3-9500-4415-86E2-81AE10859D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78680F-4D0F-4F9B-A8E4-FCC85E82A7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CE3ACE-8C95-4AD2-BF2C-91A7CB3DA2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2F57C4-F4BB-462B-8949-4E557AC4B9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BE5D5E-C39D-4192-8489-A7E740B10F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30B6E2-CD47-4CDD-8F93-71A14F8095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6F6597-A885-45A9-A023-D55CEB998A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9D21A5-4BB0-4656-83C9-106CBD6C40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CCD164-84F0-42BA-A197-28B23B106E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D2C9E2-D5F5-4CB5-909C-91E3B580B0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6000043013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现场监督工作中的决策与执行能力培养实践分享总结</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现场监督工作的特点与挑战</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决策能力培养在现场监督工作中的重要性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执行能力培养在现场监督工作中的重要性</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现场监督工作中决策与执行能力培养的实践方法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现场监督工作中决策与执行能力培养的实践案例分享</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通过实践培养监督人员在复杂环境下做出合理决策的能力。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提升决策能力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加强执行能力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应对挑战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283" r="152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提高监督人员对决策的理解和执行力，确保决策的有效实施。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分享在面对现场监督中常见问题和挑战时的应对策略和方法。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4567" r="1456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2588" r="2258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介绍如何通过案例分析、角色扮演等方式提升监督人员的决策能力。</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决策能力培养实践</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探讨有效的沟通技巧、团队协作和自我管理等方法，提高监督人员的执行能力。</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执行能力培养方法</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分享在应对现场监督中遇到的问题和挑战时的实践经验，包括如何制定合理方案、如何调整策略等。</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实践经验分享</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通过提问、讨论等方式与听众互动，解答疑问，分享经验。</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互动环节</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分享内容概述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现场监督工作的特点与挑战</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3158" b="1315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现场监督是指在特定场所对项目、活动或任务进行实时、直接的监察、督促和指导，以确保其按照既定计划、标准和要求顺利进行。</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现场监督是确保项目质量、安全和进度的关键环节，对于提高项目执行效率、降低风险具有重要意义。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现场监督工作的定义与重要性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42" b="34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现场监督工作的特点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实时性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现场监督要求对项目进展进行实时跟踪和反馈，以便及时发现问题并采取措施。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直接性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监督人员需要直接参与项目现场活动，与项目团队密切合作，确保各项任务得到有效执行。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综合性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现场监督涉及项目管理的各个方面，包括质量、安全、进度、成本等，要求监督人员具备全面的知识和技能。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信息获取与处理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在复杂的项目环境中，如何快速准确地获取和处理关键信息，以便做出正确决策，是现场监督面临的主要挑战之一。</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团队协作与沟通</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现场监督涉及多个部门和团队之间的协作，如何建立良好的沟通机制和协作关系，确保各方共同努力实现项目目标，是另一个重要挑战。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应对突发事件</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在项目执行过程中，可能会遇到各种突发事件和不可预测的风险，如何迅速应对并妥善处理这些事件，保障项目的顺利进行，也是现场监督人员需要面对的挑战。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现场监督工作面临的挑战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决策能力培养在现场监督工作中的重要性</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通过培养决策能力，监督人员能够更快速、准确地做出判断，减少决策时间和误差，从而提高监督效率。</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提升监督效率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具备良好决策能力的监督人员能够根据实际情况灵活调整资源配置，确保资源得到最有效利用。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优化资源配置</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决策能力的培养有助于监督人员更好地识别潜在风险，及时采取应对措施，降低现场监督工作的风险。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降低风险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决策能力培养的意义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经验主义盛行</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部分监督人员过于依赖个人经验进行决策，忽视了对实际情况的深入分析和判断。</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缺乏系统培训</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当前，许多现场监督人员缺乏系统的决策能力培训，导致在实际工作中难以做出科学、合理的决策。</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信息获取不足</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由于信息获取渠道有限或信息处理能力不足，部分监督人员在决策过程中难以获取充分、准确的信息支持。</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现场监督工作中决策能力培养的现状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增强应对能力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具备良好决策能力的监督人员能够迅速应对现场突发事件和复杂情况，确保监督工作的顺利进行。</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促进团队协作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决策能力的培养有助于监督人员更好地与团队成员协作，形成高效的团队决策机制，提升整体工作效能。</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提高决策质量</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通过培养决策能力，监督人员能够掌握科学的决策方法和技巧，从而提高决策的质量和准确性。</a:t>
            </a:r>
          </a:p>
        </p:txBody>
      </p:sp>
      <p:pic>
        <p:nvPicPr>
          <p:cNvPr id="10" name="Picture 10"/>
          <p:cNvPicPr>
            <a:picLocks noChangeAspect="1"/>
          </p:cNvPicPr>
          <p:nvPr/>
        </p:nvPicPr>
        <p:blipFill>
          <a:blip r:embed="rId2"/>
          <a:srcRect l="13542" r="1354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决策能力培养对现场监督工作的推动作用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执行能力培养在现场监督工作中的重要性</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https://d.book118.com/486000043013010032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2024-08-30T22:53:44.110</cp:lastPrinted>
  <dcterms:created xsi:type="dcterms:W3CDTF">2024-08-30T14:53:44Z</dcterms:created>
  <dcterms:modified xsi:type="dcterms:W3CDTF">2024-08-30T14:53:46Z</dcterms:modified>
</cp:coreProperties>
</file>