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01E33-0FD9-4D86-B9D4-9D7FF698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618BE-2A4F-4F77-A1D4-A66345AC3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8E650-4732-47C9-B1A8-BB16F855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B29C6-0A59-4CB1-A1EC-A45A058D2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4C2DE-73AA-4207-8DC5-22527145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DFEE5-A9D1-4F36-BBBB-E63557B70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F6BFD-17DA-43ED-B578-7BB723E8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CC1A8-1DFB-4AA7-B0F6-05373B94F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36177-DCB0-414D-8267-3D45F2709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DC2F6-5952-43F9-BC91-27F30E77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49EFD-6A31-4D8B-9D6D-EB104690F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0322500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戒毒胶囊项目立项报告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项目目标与任务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项目实施方案与计划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项目风险分析与应对措施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项目经济效益与社会效益评估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项目可行性研究与结论建议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毒品滥用规模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全球范围内，毒品滥用问题日益严重，涉及人数众多，对社会稳定和经济发展造成巨大威胁。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常见毒品包括海洛因、冰毒、可卡因等，它们对人体健康造成严重损害，如导致心理障碍、传染疾病甚至死亡。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毒品滥用不仅危害个人健康，还引发犯罪、暴力等社会问题，破坏家庭和谐，影响社会稳定。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毒品滥用现状及危害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随着毒品滥用问题的加剧，戒毒治疗市场需求不断增长。越来越多的吸毒者意识到戒毒的必要性，寻求有效的治疗方法。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目前戒毒治疗方法多样，包括药物治疗、心理治疗等。然而，治疗效果因人而异，且存在复发风险。因此，市场急需一种高效、安全的戒毒药物。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随着社会对毒品问题关注度的提高和政府对禁毒工作的重视，戒毒治疗市场具有广阔的发展前景。有效的戒毒药物将受到广泛欢迎，并带来可观的经济效益。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戒毒治疗市场需求分析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研发进展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经过多年的研究，我们已经成功开发出一种具有自主知识产权的戒毒胶囊。该药物通过独特的药理作用机制，能够显著降低吸毒者的毒瘾发作频率和强度，同时减轻戒断症状，提高戒毒成功率。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戒毒胶囊已经完成了多期临床试验，结果显示其具有良好的安全性和有效性。在临床试验中，吸毒者在使用戒毒胶囊后，毒瘾发作次数明显减少，生活质量得到显著提高。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随着戒毒胶囊研发的不断深入和市场推广力度的加大，我们相信该药物将成为未来戒毒治疗领域的重要突破。它将为吸毒者提供更加安全、有效的戒毒选择，同时推动戒毒治疗市场的快速发展。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戒毒胶囊研发进展及前景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研发一种高效、安全的戒毒胶囊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通过综合应用医药学、心理学等多学科知识，研发一款能够显著降低戒毒者痛苦、提高戒毒成功率的戒毒胶囊。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推动戒毒技术的创新与发展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通过本项目的实施，推动戒毒技术的创新与发展，为戒毒工作提供更加科学、有效的手段。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心理干预方案制定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结合戒毒者的心理特征，制定相应的心理干预方案，帮助戒毒者更好地应对戒毒过程中的心理问题。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临床试验与效果评估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组织多中心、随机、双盲的临床试验，对戒毒胶囊的效果进行科学评估。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戒毒胶囊生产与质量控制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建立严格的生产和质量控制体系，确保戒毒胶囊的生产过程符合相关法规要求，保证产品质量。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针对戒毒过程中出现的各种症状，研发相应的药物成分，并进行临床试验，验证其有效性和安全性。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469" r="334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通过本项目的实施，研发出具有自主知识产权的戒毒胶囊，填补国内在该领域的空白。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研发出具有自主知识产权的戒毒胶囊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将项目研究成果在国内外知名学术期刊上发表，提升我国在该领域的学术影响力。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发表高水平学术论文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对项目研发过程中产生的创新性成果申请相关专利，保护知识产权。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申请相关专利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通过本项目的实施，推动戒毒技术的进步，提高我国戒毒工作的整体水平。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推动戒毒技术的进步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150" r="371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由药学、医学、化学、生物学等多学科背景的专家组成研发团队，确保项目的专业性和综合性。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根据专业背景和项目需求，团队成员将分别负责药物设计、合成、药理毒理研究、临床试验等不同环节的工作。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团队分工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研发团队建设及分工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基于现有戒毒药物的研究基础，结合计算机辅助药物设计和现代合成技术，开发具有自主知识产权的戒毒胶囊。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在研发过程中，不断优化药物设计策略、合成方法和药理毒理研究方案，提高研发效率和质量。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https://d.book118.com/486003225004010041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2024-09-07T15:52:24.845</cp:lastPrinted>
  <dcterms:created xsi:type="dcterms:W3CDTF">2024-09-07T07:52:24Z</dcterms:created>
  <dcterms:modified xsi:type="dcterms:W3CDTF">2024-09-07T07:52:26Z</dcterms:modified>
</cp:coreProperties>
</file>