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282F-912D-408E-96EA-1BE8C3E4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7D931-3C07-483F-A79D-63D9A67B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B08C-F459-4CD5-A29E-1C64207AF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83B74-9705-488A-8A40-09903318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8384E-1C62-4116-917B-D471BAE19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6E6EB-F070-4CCB-86C3-F8C4E065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5E4F5-7816-47B9-81A0-4D0CA8A3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92D07-CEBA-48CD-B9D5-F651E8F0D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437A0-C510-4964-B542-ED33BA20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B9874-185E-41E0-84DC-E9FCBD09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B7AE2-D7A7-446A-A502-F067C7BD8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04040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数列极限的计算与判断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数列极限的计算方法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数列极限的判断方法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数列极限的应用举例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按照一定顺序排列的一列数。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数列定义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有界性、单调性、周期性等。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数列的定义与性质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当数列的项数趋近于无穷大时，数列的项趋近于某个确定的常数，则该常数为该数列的极限。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唯一性、局部保号性、有界性、夹逼性等。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单调有界数列必有极限。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存在性定理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对于任意正数ε，总存在正整数N，使得当n,m&gt;N时，有|xn-xm|&lt;ε，则数列{xn}收敛。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柯西收敛准则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若数列{xn}收敛于a，则对于任意以a为极限的子数列{xnk}，都有lim xnk=a。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海涅定理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数列极限的存在性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将数列的通项公式代入极限符号中，直接计算得到结果。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需要保证代入后的表达式有意义，否则不能直接代入。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直接代入法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找到两个易于计算的数列，它们分别小于和大于原数列，且它们的极限相等，则原数列的极限也等于这个值。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需要合理选取夹逼的数列，保证它们的极限易于计算且相等。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夹逼定理法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单调有界法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需要严格证明数列的单调性和有界性。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证明数列单调增加（或减少）且有上（或下）界，则数列极限存在且等于上（或下）确界。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对分子分母分别求导，得到新的数列，再求其极限。若新数列的极限存在，则原数列的极限也存在且等于新数列的极限。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需要保证分子分母在求导后得到的数列极限存在，否则不能使用洛必达法则。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数列极限的判断方法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https://d.book118.com/486004040115010042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2024-09-09T22:10:55.561</cp:lastPrinted>
  <dcterms:created xsi:type="dcterms:W3CDTF">2024-09-09T14:10:55Z</dcterms:created>
  <dcterms:modified xsi:type="dcterms:W3CDTF">2024-09-09T14:10:57Z</dcterms:modified>
</cp:coreProperties>
</file>