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EDC02-D7EF-4A3F-8F95-ED5149E8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80128-6EE9-4BFC-BB07-345407EB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5B64E-DD63-4AAC-913E-8DAA8D14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02DED-8349-4682-B725-BFBC7BF5F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81404-5938-4619-8924-33BCD90B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DB6FC-8315-495F-800A-553E0506A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BA260-D065-4F31-9D5B-91A7D6F5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431AE-5479-4E4C-8786-68830C95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B04F3-39B4-40BE-872B-F3B0B611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04919-0960-4B27-87DD-87112F0D9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4CFA2-12D3-4EDB-9209-B12A31557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05054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2023年产科年度工作总结及自查报告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18" r="225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完成了全年分娩量目标，提高了分娩安全和护理质量。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实施了一系列新措施，包括产前筛查、无痛分娩和产后康复等，提升了服务水平。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加强了与儿科、妇科等相关科室的合作，优化了诊疗流程。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积极参与医院各项公益活动，如健康教育、义诊等，提升了社会形象。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在全院范围内率先开展了无痛分娩服务，得到了产妇和家属的一致好评。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在产前筛查方面，提高了阳性检出率，有效预防了缺陷儿的出生。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实施了医护一体化模式，提高了医护协作效率和服务质量。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在全院绩效考核中名列前茅，获得了优秀科室的荣誉。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部分医护人员对新技术、新方法的掌握不够熟练，需要加强培训和学习。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在与相关科室的合作方面，仍有改进空间，需要进一步加强沟通和协作。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在服务质量方面，仍有提升余地，需要持续改进和优化服务流程。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建立完善的病例管理制度，确保病例资料的完整性和准确性。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日常病例管理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定期对医疗设备进行维护和保养，确保设备正常运行。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建立严格的药品管理制度，确保药品质量和安全。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日常业务管理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对高危妊娠患者进行全面评估和监测，采取相应的治疗措施，确保母婴安全。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高危妊娠管理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及时处理各种产科并发症，如产后出血、羊水栓塞等，提高抢救成功率。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建立完善的紧急手术流程，确保在紧急情况下迅速、准确地完成手术。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紧急手术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特殊病例处理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44" r="72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业务培训与学习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定期组织内部培训，提高医护人员的专业知识和技能。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外部交流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积极参加学术交流活动，了解最新的产科技术和研究成果。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鼓励医护人员参加继续教育课程，提升个人专业素养。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采用定期检查、随机抽查和患者满意度调查等多种方式，对产科的医疗质量进行综合评估，确保评估结果的客观性和准确性。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根据国家卫健委和医院制定的相关标准，对产科的医疗质量进行全面评估，包括孕产妇死亡率、新生儿死亡率、剖宫产率等关键指标。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根据评估结果，对产科的医疗质量进行排名和通报，对存在的问题进行整改和提升，促进医疗质量的持续改进。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对产科发生的医疗安全事件进行分类和分析，包括医疗事故、护理不良事件、院内感染等。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深入剖析医疗安全事件发生的原因，包括医护人员操作失误、设备故障、管理漏洞等方面。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根据医疗安全事件的原因和性质，采取相应的处理措施，包括整改、处罚、赔偿等，以保障患者的合法权益。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医疗安全事件分析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https://d.book118.com/486005054050010041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2024-09-08T02:18:08.397</cp:lastPrinted>
  <dcterms:created xsi:type="dcterms:W3CDTF">2024-09-07T18:18:08Z</dcterms:created>
  <dcterms:modified xsi:type="dcterms:W3CDTF">2024-09-07T18:18:10Z</dcterms:modified>
</cp:coreProperties>
</file>