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91E3F-6252-49A1-AE57-111B9B366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9A980-3497-4B45-B8AD-5D512F978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1CED3-1863-4F0B-AD48-7C234E5F2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EFB9D-8A7D-445D-B3D8-E6B610F02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5E28D-59BC-4AFD-A50F-D07FBE7A2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F378B0-304D-43F4-834B-46C778DB6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4980D-62A2-4CA4-99BD-DB0216FB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A0FF7-7786-4A21-B9D6-5945358C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9902B-62E6-41E4-8BA4-D166D416E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76F1E-22C0-4A2B-9584-7960BC92E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92E26-1CA1-4036-8372-182A60A03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1405510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施工现场的环境保护与安全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施工现场环境保护与安全措施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r="1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施工现场环境保护与安全是指在施工全过程中，采取科学有效的管理和技术措施，最大限度地减少对环境的负面影响，保护生态环境，保障施工人员的生命安全和身体健康。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主题概述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施工现场环境保护与安全旨在实现施工与环境保护的协调发展，保障施工人员的生命安全和身体健康，促进社会经济的可持续发展。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目的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与安全是社会文明进步的必然要求，也是企业社会责任的体现。它不仅有利于保护生态环境、提高人民生活质量，还有助于提升企业形象和市场竞争力。同时，施工现场环境保护与安全也是法律法规的明确要求，企业必须遵守相关法律法规，履行环保和安全生产责任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重要性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施工现场环境保护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使用低排放的施工机械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选择低排放的施工机械，如电动或混合动力的施工设备，减少尾气排放。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合理安排施工时间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尽量避开交通高峰时段进行施工，减少对城市空气质量的影响。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减少施工现场的尘土和烟尘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通过洒水、覆盖等措施，减少施工现场的尘土和烟尘，降低空气污染。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减少空气污染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选择低噪音的施工机械和工具，如电动锯、低噪音打桩机等。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使用低噪音设备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合理安排施工顺序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设置隔音设施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合理安排施工顺序，避免高噪音作业同时进行，减少噪音对周围居民的影响。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在施工现场周围设置隔音设施，如隔音墙、隔音板等，降低噪音传播。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控制噪音污染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建立污水处理设施，对施工现场产生的污水进行收集和处理，避免直接排放。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污水处理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加强施工现场油料的管理，防止油料泄漏造成水体污染。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防止油料泄漏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合理利用施工现场的水资源，如雨水收集、废水循环利用等，减少用水量。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合理利用水资源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防止水污染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r="-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减少一次性用品使用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减少施工现场一次性用品的使用，如塑料袋、纸杯等，采用可重复使用的物品代替。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分类处理废弃物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对施工现场产生的废弃物进行分类处理，可回收利用的废弃物进行回收利用。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建立废弃物管理制度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建立废弃物管理制度，明确废弃物的处理方式和责任人，减少随意丢弃废弃物的情况。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减少固体废弃物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安全防护设施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作业人员资质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安全操作规程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高空作业安全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高空作业是施工现场常见的危险作业，需要采取严格的安全措施。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高空作业人员必须经过专业培训并取得相关资质，严禁无证上岗。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确保施工现场设置安全网、安全带、安全帽等防护设施，并定期检查其完好性和有效性。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制定详细的高空作业操作规程，确保作业人员了解并遵守相关规定，进行作业前应进行安全技术交底。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r="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电器设备在施工现场广泛应用，必须采取有效的电器安全措施。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设备维护与检查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接地与接零保护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操作人员资质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定期对电器设备进行检查和维护，确保设备正常运行，防止发生漏电、短路等故障。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确保电器设备接地和接零保护措施完善，防止触电事故的发生。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电器操作人员必须经过专业培训并取得相关资质，了解并遵守电器安全操作规程。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电器安全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https://d.book118.com/486014055103010042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2024-09-09T18:52:13.747</cp:lastPrinted>
  <dcterms:created xsi:type="dcterms:W3CDTF">2024-09-09T10:52:13Z</dcterms:created>
  <dcterms:modified xsi:type="dcterms:W3CDTF">2024-09-09T10:52:15Z</dcterms:modified>
</cp:coreProperties>
</file>