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5991A-D2D8-437C-8261-180F2F7A0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56694-072E-4296-80FB-E01BC583B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37412-2227-46C2-AB4B-04CF05A26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1ECB5-EF95-433E-BE8B-406B01D2C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81EDDF-821B-41A2-8741-872FC988C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177E8C-77E6-4E56-86C0-BD7173FAA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198691-9816-41D5-97E2-CFC9B7CB5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D8E9E-3A5D-4045-B345-F2A3E731D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426ED-699D-4E20-B4A4-A6326E6CD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44CFD-E408-4CD3-B781-DFBD8A85F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9E79F-0A35-4CF3-9DC9-101D3E90A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1504412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媒体与广告销售行业发展趋势观察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技术创新对行业影响分析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广告主需求变化及投放策略调整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媒体资源开发与利用策略探讨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指传播信息的媒介，包括电视、广播、报纸、杂志、互联网等。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广告销售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指广告主通过媒体向目标受众传递商品或服务信息，以促进销售的活动。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媒体与广告销售行业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指从事媒体内容制作、发布以及广告策划、制作、发布等活动的企业和机构。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媒体与广告销售行业定义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随着数字技术的不断发展和普及，媒体与广告销售行业市场规模不断扩大。根据市场研究机构的数据，全球广告市场规模已经超过万亿美元，并且保持着稳定的增长态势。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近年来，随着数字媒体的崛起和消费者行为的改变，广告销售行业的增长速度不断加快。特别是在移动互联网、社交媒体等新兴领域，广告销售的增长速度更是迅猛。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内容监管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政府对媒体内容进行监管，确保媒体传播的信息符合法律法规和社会道德规范。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政府对广告活动进行监管，确保广告内容真实、合法，防止虚假宣传和误导消费者。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随着数字技术的发展，个人数据保护成为重要议题。政府对数据收集、使用和保护进行监管，确保个人隐私得到保护。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媒体与广告销售行业竞争激烈，市场参与者众多，包括传统媒体、数字媒体、广告代理商、广告主等。各参与者之间竞争激烈，争夺市场份额和广告资源。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竞争方式主要包括价格竞争、创意竞争、技术竞争等。价格竞争主要体现在广告费用的折扣和优惠上；创意竞争则体现在广告策划和创意水平上；技术竞争则体现在数字技术的运用和数据分析能力上。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随着90后、00后逐渐成为消费主力，他们注重个性化、时尚化、体验化的消费需求日益凸显。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随着互联网和移动设备的普及，消费者越来越依赖数字化渠道获取信息和购买商品。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社群化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消费者越来越注重社交和归属感，社交媒体和社群营销的影响力逐渐增强。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271" r="2727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随着电商平台的不断发展和完善，越来越多的消费者选择线上购物，尤其是年轻消费者。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线上购物占比增加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随着全球化的加速和消费者对品质和品牌的追求，跨境购物逐渐成为新的消费趋势。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跨境购物成为新趋势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消费者在购买商品时越来越注重品牌和产品口碑，社交媒体和网红推荐的影响力逐渐增强。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注重品牌和产品口碑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消费者购买行为变化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消费者对广告形式的接受度越来越高，包括视频广告、社交媒体广告、搜索广告等。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广告形式多样化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消费者对具有创意和吸引力的广告内容更感兴趣，也更愿意分享和转发。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广告内容创意化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广告与内容的融合度越来越高，消费者对广告的接受度也逐渐提高。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广告与内容的融合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消费者对广告接受度调查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多元化渠道拓展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拓展多元化的销售渠道，包括线上、线下、社交媒体等，以满足消费者的不同购买需求。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提高产品品质和服务水平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提高产品品质和服务水平，提升消费者满意度和忠诚度，促进销售增长。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个性化需求预测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通过数据分析和人工智能技术，预测消费者的个性化需求，提供定制化的产品和服务。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消费者需求预测及应对策略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技术创新对行业影响分析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视频广告流行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在线视频广告成为广告市场的重要组成部分，广告主可以通过视频广告传递更加生动、形象的信息。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移动互联网普及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随着智能手机和移动网络的普及，广告传播方式由传统媒体向移动媒体转移，广告形式也更加多样化。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社交媒体兴起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社交媒体平台成为广告投放的重要场所，广告主可以通过社交媒体精准定位目标受众，提高广告效果。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互联网技术应用现状及趋势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精准定位目标受众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通过大数据分析，广告主可以了解目标受众的兴趣爱好、消费习惯等信息，从而精准定位广告投放对象。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优化广告创意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大数据可以帮助广告主分析哪些广告创意更受欢迎，从而优化广告创意，提高广告效果。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实时调整投放策略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大数据可以实时监测广告投放效果，广告主可以根据监测结果实时调整投放策略，提高广告投放效率。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大数据在广告投放中作用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智能匹配广告素材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人工智能技术可以根据广告文案和目标受众的喜好，智能匹配适合的广告素材，提高广告吸引力。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智能推荐广告位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人工智能技术可以根据广告投放效果和目标受众的特点，智能推荐适合的广告位，提高广告投放效果。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智能生成广告文案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人工智能技术可以根据广告主提供的信息和目标受众的特点，智能生成吸引人的广告文案。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人工智能技术在广告创意中应用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https://d.book118.com/486015044121010053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2024-09-20T05:50:15.579</cp:lastPrinted>
  <dcterms:created xsi:type="dcterms:W3CDTF">2024-09-19T21:50:15Z</dcterms:created>
  <dcterms:modified xsi:type="dcterms:W3CDTF">2024-09-19T21:50:17Z</dcterms:modified>
</cp:coreProperties>
</file>