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1E4B3-BC8B-4A0D-AB4A-DB81B4CCC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67A31-F75F-4B4B-8534-19627AE0E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F019A-8012-4670-AD82-2489B819A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722BD-4915-427F-96E2-EF798F7E1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701684-B413-4476-9474-B8C3C6725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D4D88A-EAB2-4ADF-B6C1-E9E6BDAB5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DB295D-E8BD-433E-8FD3-C3EA63FC9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96908-A039-42D3-9C3D-FC2AC8D19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19682-8441-4DA9-97CD-D5D1E9C0C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8BA28-837C-427A-AF68-89112CFD2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5F264-225A-4493-A4E3-FB29D89C0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15045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仓储预防害虫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仓储害虫概述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仓储害虫预防措施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仓储害虫监测与检查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仓储害虫概述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甲虫类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如谷盗、锯谷盗等，是常见的仓储害虫。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蛾类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如米蛾、印度谷蛾等，也是常见的仓储害虫。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蚂蚁、白蚁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这类害虫对仓储物资也有很大的危害。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如褐家鼠、黄胸鼠等，常常在仓储环境中滋生，对仓储物资造成危害。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常见仓储害虫种类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间接危害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仓储害虫在啃食仓储物资的过程中，会散播病原微生物，如细菌、病毒等，对人类健康造成潜在威胁。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经济损失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由于仓储害虫的危害，会导致物资损坏、品质下降，给企业带来巨大的经济损失。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仓储害虫会直接啃食仓储物资，造成物资损失。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仓储害虫的危害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仓储害虫可以通过气流、风力等自然因素进行传播。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自然传播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仓储害虫可以通过货物运输、包装材料等途径进行传播。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人为传播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仓储害虫也可以附着在其他昆虫身上进行传播。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昆虫携带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仓储害虫的传播途径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仓储害虫预防措施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定期清扫仓库，保持环境卫生，清除害虫滋生的环境。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清洁仓库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对货物进行定期检查和清洁，确保货物本身不携带害虫。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清洁货物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工作人员进入仓库前应更换工作服、鞋子等，避免将外部害虫带入仓库。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清洁卫生管理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保持仓库温度在适宜的范围内，过高或过低的温度都不利于害虫的生长和繁殖。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控制温度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维持仓库湿度在适当的水平，过湿容易滋生害虫，过于干燥则不利于害虫生存。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控制湿度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温湿度控制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设置防鼠板、捕鼠器等设备，防止老鼠进入仓库。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防鼠措施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安装防虫网，阻止害虫进入仓库。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防虫网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利用害虫的趋光性等特性，设置诱捕器进行害虫诱捕。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诱捕器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物理防治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熏蒸剂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使用熏蒸剂对仓库进行熏蒸，消灭害虫。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杀虫剂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定期喷洒杀虫剂，预防害虫滋生。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防虫涂料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在仓库墙壁、地面等处涂抹防虫涂料，防止害虫攀爬。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化学防治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天敌引入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引入害虫的天敌，如鸟类、蛇类等，利用生物链控制害虫数量。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植物提取物防治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利用某些植物的提取物对害虫进行驱避或毒杀。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微生物防治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利用对害虫有致病作用的微生物，如细菌、病毒等进行防治。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生物防治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https://d.book118.com/486015045100010041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2024-09-08T04:44:17.992</cp:lastPrinted>
  <dcterms:created xsi:type="dcterms:W3CDTF">2024-09-07T20:44:18Z</dcterms:created>
  <dcterms:modified xsi:type="dcterms:W3CDTF">2024-09-07T20:44:19Z</dcterms:modified>
</cp:coreProperties>
</file>