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F6522-2F81-4FBC-9707-1286CEDDB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5398B-5676-4C2F-9EE2-45FF04F67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DDCC7-4909-4221-86F4-726CA75C5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8B54A-15B6-4989-9C04-615F0A2CA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B71805-D709-466B-8A60-D7FA95A61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D733C7-1DCC-4D8A-A033-5468C40B4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A1F246-69C9-4D94-9F25-42130D7E4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C4D09-0BE5-4B9D-ADA2-7FEC51BED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23BB3-893F-4A0C-B657-F073967BE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B49EB-BD63-4C37-A63E-2C8F6ECA8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A4104-F6B5-4CC4-9C73-4C3215C6D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151410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《物流经济学》ppt课件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物流经济学概述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物流成本与经济效益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物流市场与供需关系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绿色物流与可持续发展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未来物流发展趋势与展望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物流经济学概述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物流经济学是研究物流活动中的经济现象、经济关系和经济规律的学科，旨在揭示物流产业的发展规律和内在机制，为企业和政府决策提供理论支持。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物流经济学涉及多个领域，包括运输、仓储、包装、装卸、配送等环节中的经济问题，以及物流成本、物流价格、物流市场等方面的研究。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物流经济学的定义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物流市场与产业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研究物流市场的供需关系、竞争格局和产业组织，分析物流产业的规模、结构和效益。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物流技术与装备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研究物流领域的新技术、新装备及其应用，分析其对物流效率和服务水平的影响。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物流政策与法规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研究政府对物流产业的政策措施、法律法规和标准规范，分析其对物流产业发展的影响。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物流成本与价格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研究物流成本的构成、影响因素及其优化方法，分析物流价格的形成机制和变化趋势。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物流经济学的研究内容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随着可持续发展理念的普及，绿色物流成为物流经济学的重要研究方向。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随着战后经济的恢复和发展，物流逐渐成为企业竞争的重要因素，物流经济学开始受到关注。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随着全球化进程加速和信息技术的发展，物流经济学的研究范围不断扩大，逐渐形成独立的学科体系。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物流经济学的发展历程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物流成本与经济效益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信息处理成本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与物流信息管理相关的费用，如信息系统维护费、数据处理费等。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装卸成本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与货物装卸和搬运相关的费用，如装卸费、搬运费等。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包装成本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与货物包装相关的费用，如包装材料费、包装设计费等。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与运输活动相关的费用，如运输费、装卸费等。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仓储成本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与货物存储和管理相关的费用，如仓库租金、保管费等。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物流成本的构成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通过识别和计量作业成本，将间接费用分配到各个作业中，从而更准确地计算总成本。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作业成本法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历史成本法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目标成本法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标准成本法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根据历史数据来预测未来的物流成本，通过比较实际成本和预测成本来评估成本控制效果。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设定物流成本目标，通过分解和落实目标来控制成本，同时分析实际成本与目标成本的差异。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制定物流活动的标准成本，通过比较实际成本和标准成本来评估成本控制效果。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物流成本的分析方法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2" r="542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物流总成本与总收入之间的比例，用于评估物流成本的效益水平。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物流成本效益比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客户对物流服务的满意度评价，反映物流服务的质量和水平。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按时完成交货的订单比例，反映物流服务的可靠性和效率。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准时交货率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库存货物销售出去的速度，反映库存管理的效果和效率。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库存周转率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物流经济效益的评价指标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通过合理规划运输路线和选择合适的运输方式，降低运输时间和运输成本。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优化运输路线和运输方式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通过改进仓储设施和管理方法，降低仓储成本和库存成本。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提高仓储效率和库存管理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通过合理设计装卸和搬运流程，减少装卸和搬运次数，降低装卸成本和搬运成本。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减少装卸和搬运次数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通过采用信息化和智能化管理手段，提高物流信息处理效率和决策水平，降低信息处理成本。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信息化和智能化管理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降低物流成本的途径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物流市场与供需关系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物流市场是提供物流服务交易的场所，由各种物流服务需求方和供给方组成。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物流市场定义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792" r="27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物流市场发展历程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292" r="2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物流市场的分类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从早期的运输市场到现代的综合物流服务市场，物流市场经历了多个发展阶段。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根据服务类型、地域范围、运输方式等不同标准，物流市场可细分为多个子市场。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物流市场的概述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随着全球化和电子商务的发展，物流服务需求呈现出快速增长的趋势。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292" r="11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物流服务供给方包括运输企业、仓储企业、第三方物流企业等，它们提供各种物流服务以满足需求。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物流服务供给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物流市场中的供需关系受到多种因素的影响，如经济形势、技术进步、政策法规等。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供需平衡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物流市场的供需关系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对市场上的主要竞争者进行深入分析，了解其竞争优势和劣势。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研究市场上的主要企业所占市场份额，评估市场的竞争程度。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制定有效的竞争策略，以提高市场份额和盈利能力。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物流市场的竞争格局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https://d.book118.com/486015141034010041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2024-09-07T23:45:08.003</cp:lastPrinted>
  <dcterms:created xsi:type="dcterms:W3CDTF">2024-09-07T15:45:08Z</dcterms:created>
  <dcterms:modified xsi:type="dcterms:W3CDTF">2024-09-07T15:45:09Z</dcterms:modified>
</cp:coreProperties>
</file>