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7C036-4FED-4F3B-8FB6-0FB76ED17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85006-20C3-4384-AC4A-1EEFE83C7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D891B2-439B-4D7D-A6F3-7EBFF666E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B32A07-25EA-45B9-B157-2940ADF5F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A7629C-D4B4-4CC8-AB9D-EE3D1F677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EC60BB-EA7B-4FFB-A93E-2D65B1996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B1E451-81A3-42EA-BF9B-20CEBEA12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66AAAB-158D-4AFE-96A4-29297BABC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CA236C-AA52-42C8-889B-E3E4AF875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0E101-7DF1-42EB-84CC-314BF6BE0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091256-E755-49B1-ACEF-2849D8E94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015203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预防心力衰竭中医查房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中医对心力衰竭的认识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预防心力衰竭的中医方法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心力衰竭的中医查房实践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心力衰竭的中医治疗案例分析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心力衰竭的预防和日常保健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心力衰竭的基本知识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42" r="1504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心力衰竭是指心脏无法充分泵出血液以满足身体需要的一种状态。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它通常是由于心脏肌肉的收缩和舒张功能受损所引起的。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心力衰竭可以是急性的或慢性的，其症状和严重程度也各不相同。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心力衰竭的定义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这些病因会导致心脏肌肉受损或心脏负担过重，从而使心脏无法正常地泵血。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病理机制包括心肌肥厚、心肌纤维化、心室扩大等，这些变化会导致心脏收缩和舒张功能受损。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28120" r="2812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常见的心力衰竭病因包括心肌梗死、高血压、心脏瓣膜疾病、心肌病等。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心力衰竭的病因和病理机制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常见的症状包括呼吸困难、乏力、水肿、咳嗽等。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心力衰竭的体征包括心率加快、心律不齐、心音低弱、肺部啰音等。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这些症状和体征可能会在活动或休息时出现，严重程度也各不相同。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心力衰竭的症状和体征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中医对心力衰竭的认识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8" r="134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长期精神刺激、情绪波动导致气机不畅，进而影响心、脾、肾等脏腑功能，引发心力衰竭。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情志失调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过食肥甘厚味，损伤脾胃，聚湿生痰，阻塞脉络，导致气血运行不畅，引发心力衰竭。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饮食不节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长期慢性疾病导致脏腑功能衰退，气血阴阳失调，进而引发心力衰竭。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久病体虚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外感六淫之邪，内犯脏腑经络，影响气血运行，引发心力衰竭。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外邪侵袭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中医对心力衰竭的病因分析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846" r="684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本虚指心、脾、肾等脏腑功能衰退，气血阴阳失调；标实指痰饮、瘀血等病理产物阻遏脉络，导致气血运行不畅。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本虚标实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心阳不足，心脉失于温煦，导致血脉瘀阻，引发心力衰竭。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心阳虚衰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心脉瘀阻，气血运行不畅，导致心失所养，引发心力衰竭。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心脉瘀阻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水饮内停，上凌心肺，导致心悸、气喘等症状，引发心力衰竭。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水饮内停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中医对心力衰竭的病机认识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77" r="287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371" b="137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中医对心力衰竭的分类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心悸气短、乏力自汗、舌淡苔白、脉细弱。治宜益气养心。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心悸怔忡、气短乏力、口干口渴、舌红少苔、脉细数。治宜益气养阴。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心悸气喘、畏寒肢冷、浮肿尿少、舌胖苔滑、脉沉迟。治宜温阳利水。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咳嗽气喘、痰多色白、胸闷纳呆、舌胖苔腻、脉弦滑。治宜化痰止咳。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心肺气虚型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气阴两虚型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阳虚水泛型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痰饮阻肺型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预防心力衰竭的中医方法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合理搭配食物，保持营养均衡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应以低盐、低脂、低热量为主，适量摄入优质蛋白质，如鱼、瘦肉、豆类等。多食用富含膳食纤维的食物，如蔬菜、水果、全谷类等，以保持肠道通畅。控制饮食中的钠摄入量，避免过量饮水，以免加重心脏负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适量运动，增强体质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根据个人情况选择合适的运动方式，如太极拳、散步、慢跑等。运动时应避免剧烈运动和过度疲劳，以免加重心脏负担。适量运动可以增强心肺功能，提高身体抵抗力，预防心力衰竭的发生。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21" r="1812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运动保健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https://d.book118.com/486015203030010040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2024-09-06T08:22:12.043</cp:lastPrinted>
  <dcterms:created xsi:type="dcterms:W3CDTF">2024-09-06T00:22:12Z</dcterms:created>
  <dcterms:modified xsi:type="dcterms:W3CDTF">2024-09-06T00:22:14Z</dcterms:modified>
</cp:coreProperties>
</file>