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8113A6-4328-4334-A74F-44359803B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02FCD8-7C84-4E5A-AB1B-BB422ACD3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7EF6FD-CD77-4F04-80EC-252CED73C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01265B-E4A8-4B45-90B8-CD354BDF8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5FE71C-7DCF-4EC2-B779-A3E116623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895736-CED8-4F72-B15E-C5D4AD487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C8B9C4-1400-4929-8004-00155F55A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5590C3-50A9-445A-B5ED-C66AC3BB7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277CE1-4BD0-4FA9-9E80-D7B916621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4D25B1-2498-412A-BFE5-ABF4BE48D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2D783D-5B80-414F-AA6C-C470D485F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602202105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2023-12-23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大学生技能提升培训总结报告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培训内容与课程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培训实施与效果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学员反馈与建议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社会竞争压力增大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随着科技的发展和社会的进步，对大学生的技能要求也越来越高，需要不断提升自身能力以适应社会需求。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大学生就业难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当前大学生就业形势严峻，很多大学生毕业后难以找到合适的工作，需要加强自身技能提升以提高就业竞争力。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大学生自我发展需求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大学生在成长过程中需要不断学习和进步，提升自身技能也是自我发展的需求，有助于实现个人价值。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提高大学生的专业技能水平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通过培训使大学生掌握相关领域的专业技能，提高其专业素养和实践能力。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培养大学生的创新思维和创业精神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激发大学生的创新思维和创业精神，培养其独立思考和解决问题的能力。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增强大学生的团队合作意识和沟通能力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通过团队活动和交流，培养大学生的团队合作意识和沟通能力，提高其人际交往能力。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提升大学生的职业素养和就业竞争力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培养大学生的职业素养和就业竞争力，使其更好地适应社会需求，提高就业率。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培训内容与课程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涵盖了从基础数学到高等数学的各类知识，旨在培养学生的逻辑思维和问题解决能力。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数学与逻辑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958" b="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计算机基础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语言与沟通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627" r="1762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教授计算机操作、办公软件使用和基础编程语言等内容，为学生打下信息技术基础。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强化英语、普通话等语言能力，以及演讲、写作和辩论等沟通技巧。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基础技能课程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实验室与实践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通过实验、实践等方式，加深学生对专业知识的理解和应用能力。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学术研究与论文写作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培养学生进行学术研究的能力，以及论文撰写和发表的技巧。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专业必修课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根据学生所在专业进行个性化设置，确保学生掌握本专业的核心知识和技能。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专业技能课程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500" r="11500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团队合作与领导力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通过团队项目和活动，培养学生的团队协作和领导能力。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时间管理与压力调节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教授学生有效的时间管理技巧和应对压力的方法，提高工作效率和生活质量。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创新与创业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激发学生的创新思维，培养创业精神和创业能力，为未来就业或创业打下基础。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软技能课程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培训实施与效果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https://d.book118.com/486022021055010050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2024-09-15T12:59:18.396</cp:lastPrinted>
  <dcterms:created xsi:type="dcterms:W3CDTF">2024-09-15T04:59:18Z</dcterms:created>
  <dcterms:modified xsi:type="dcterms:W3CDTF">2024-09-15T04:59:20Z</dcterms:modified>
</cp:coreProperties>
</file>