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9ECD38-ECC6-4D0F-950E-2804C2537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4336A4-B76D-41C2-A827-EE67C0F2D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CCA0D-0B96-4686-A0AC-3E49CAE47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4DEDEF-E16C-447C-9428-F16D653667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9D448D-1F82-4522-A9A4-75A4CD7B6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130A07-CDFE-4D92-9D37-3768EA150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332EF1-2CEA-415B-A5D2-EDF9E5A23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27BDF2-A506-4F6D-BDE7-BDCE6E94A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1A9A2-9041-4B0D-A34F-39C4CA7A7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7850F-A80A-4B7F-8B36-2BEECDE7A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E4E24-EC33-494F-9128-7F03DEB8EE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022140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程序设计基础(C语言)第8章查找和排序算法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查找算法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排序算法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查找与排序算法比较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查找与排序算法应用案例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查找与排序算法优化与改进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实验与练习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查找算法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768" r="5768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时间复杂度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从数据的一端开始，顺序扫描，直到找到所查元素为止。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平均时间复杂度和最坏时间复杂度都是O(n)，其中n是数据规模。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适用于数据量较小或者数据无序的情况。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顺序查找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二分查找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采用分治策略，每次将数据规模缩小一半，直到找到所查元素或确定元素不存在为止。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平均时间复杂度和最坏时间复杂度都是O(log n)，其中n是数据规模。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适用于数据量较大且数据已排序的情况。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时间复杂度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时间复杂度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索引查找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平均时间复杂度为O(1)，但需要额外的空间来存储索引表。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适用于需要频繁查找且数据量较大的情况。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通过建立索引表，将关键字与数据元素的存储位置建立对应关系，从而快速定位到所查元素。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通过哈希函数将数据元素的关键字转换为哈希地址，然后在哈希表中查找对应的数据元素。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9083" r="2908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平均时间复杂度为O(1)，但最坏情况下可能达到O(n)。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时间复杂度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适用于需要快速查找且数据量较大的情况，但需要注意哈希冲突的处理。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适用场景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哈希表查找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排序算法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通过相邻元素之间的比较和交换，使得每一轮比较后最大（或最小）的元素能够“浮”到序列的一端。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7333" r="27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使用嵌套的循环结构，外层循环控制排序的轮数，内层循环负责相邻元素的比较和交换。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最好情况下为O(n)，最坏和平均情况下为O(n^2)。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时间复杂度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冒泡排序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788" b="578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选择排序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在每一轮排序中，找到未排序部分的最小（或最大）元素，将其与未排序部分的第一个元素交换位置。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使用两层循环，外层循环控制排序的轮数，内层循环负责查找最小（或最大）元素并交换位置。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时间复杂度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无论最好、最坏还是平均情况，均为O(n^2)。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使用两层循环，外层循环控制未排序元素的遍历，内层循环负责将未排序元素插入到已排序序列中的正确位置。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将未排序的元素插入到已排序的序列中，使得插入后序列仍然有序。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时间复杂度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最好情况下为O(n)，最坏和平均情况下为O(n^2)。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插入排序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通过比较相距一定间隔的元素来工作，各趟比较所用的距离随着算法的进行而减小，直到只比较相邻元素的最后一趟排序为止。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将待排序的数组元素按某个增量d（n/2,n为元素个数）分成若干组子序列，每组中记录的下标相差d.对每组中全部元素进行直接插入排序，然后再用一个较小的增量（d/2）对它进行分组，在每组中再进行直接插入排序。当增量减到1时，进行直接插入排序后，排序完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时间复杂度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在最坏的情况下，希尔排序的时间复杂度为O(n^2)，但在最好和平均情况下，其时间复杂度要优于O(n^2)。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希尔排序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查找与排序算法比较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顺序查找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二分查找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插入排序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归并排序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时间复杂度比较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平均时间复杂度为O(n)，最坏情况下时间复杂度为O(n)。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平均时间复杂度为O(log n)，最坏情况下时间复杂度为O(log n)。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平均时间复杂度为O(n^2)，最坏情况下时间复杂度为O(n^2)。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平均时间复杂度为O(n log n)，最坏情况下时间复杂度为O(n log n)。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顺序查找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空间复杂度为O(1)。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二分查找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空间复杂度为O(1)。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插入排序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空间复杂度为O(1)。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归并排序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空间复杂度为O(n)。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空间复杂度比较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https://d.book118.com/486022140020010042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2024-09-09T08:05:24.295</cp:lastPrinted>
  <dcterms:created xsi:type="dcterms:W3CDTF">2024-09-09T00:05:24Z</dcterms:created>
  <dcterms:modified xsi:type="dcterms:W3CDTF">2024-09-09T00:05:26Z</dcterms:modified>
</cp:coreProperties>
</file>