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D67DD-7146-48B1-B1AA-43C23B6C9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707A8-5037-4712-B801-387A97851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25FE8-D9E1-4805-BCA4-2A85E961A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B46ABE-1E6F-48BD-BEEE-DA1C86C66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87032E-AB90-46F6-A4B3-67AD12542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1EF1CF-3631-4DEE-8DF0-AFC683FB9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47EA8A-FE4E-486C-A937-898FC2018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56104A-1261-4D83-B8AF-7440480C6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FE8CEC-88A9-4738-B1BC-2519B781D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A33CF-E281-4AA3-A95E-8DFD54D0A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14324-A7A3-4745-B576-09E5DDB50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02321413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采购专员个人年终总结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问题分析与解决策略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团队建设与协作经验分享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专业知识与技能提升计划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个人发展规划与目标设定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完成采购任务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合同签订与执行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回顾过去一年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全年共完成XX项采购任务，包括设备、原材料、办公用品等，确保公司正常运营。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通过多渠道比价、谈判，实现采购成本降低XX%，提高公司盈利能力。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新增XX家合格供应商，建立长期合作关系，保障供应链稳定。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严格按照合同条款执行采购任务，确保供应商履约率达到XX%。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719" b="67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熟练掌握市场动态，善于发掘优质供应商资源；具备良好的沟通能力和谈判技巧，有效降低采购成本。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在部分紧急采购任务中，缺乏足够的备选供应商，导致采购周期延长；对部分供应商的产品质量监管不够严格，导致部分产品出现质量问题。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总结经验与教训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661" r="1366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2529" r="2252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展望未来工作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进一步了解市场行情，优化采购流程，缩短采购周期。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积极寻找更多优质供应商，建立战略合作关系，降低采购成本。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与供应商共同建立质量管理体系，确保产品质量符合要求。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引入电子化采购系统，实现采购流程数字化、智能化，提高工作效率。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提高采购效率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拓展供应商资源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加强质量管理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推进数字化转型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严格按照采购计划进行采购，确保各项物资及时供应，满足生产、运营需求。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采购计划执行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采购订单跟踪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采购文档管理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密切关注采购订单状态，确保订单按时交付，及时处理异常情况。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完善采购文档归档，便于查阅和审计，提高工作效率。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通过多渠道比价、谈判降低采购成本，提高采购效益。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66" r="556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750" r="10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采购成本控制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实施库存优化策略，降低库存成本，减少资金占用。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库存管理优化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严格按照合同条款执行，确保供应商履行质量、价格、交期等承诺，防止合同风险。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合同履行监督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成本节约与控制情况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积极开发优质供应商资源，拓宽采购渠道，提高采购竞争力。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供应商资源开发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建立供应商评价体系，定期对供应商进行评价和分级管理，提高供应商合作水平。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供应商评价体系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加强与供应商的沟通与协作，促进双方共赢发展，确保供应链稳定。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供应商关系维护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供应商合作与管理情况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问题分析与解决策略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采购的部分产品存在质量问题，如规格不符、性能不达标等。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供应商合作问题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与部分供应商沟通合作时，出现配合度不高、交货期延误等情况。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采购成本控制问题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在某些项目中，采购成本超出预算，导致项目利润受损。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458" r="154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采购过程中遇到的问题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问题产生原因分析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供应商选择不当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在选择供应商时，未能全面评估其综合实力、信誉度和服务质量，导致合作过程中出现问题。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采购流程不完善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采购流程存在缺陷，如缺乏有效的供应商评价机制、采购审批不严格等，导致采购过程中出现失误。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市场行情变化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受市场行情波动、原材料价格上涨等因素影响，导致采购成本上升。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https://d.book118.com/486023214134010032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2024-08-31T18:15:25.093</cp:lastPrinted>
  <dcterms:created xsi:type="dcterms:W3CDTF">2024-08-31T10:15:25Z</dcterms:created>
  <dcterms:modified xsi:type="dcterms:W3CDTF">2024-08-31T10:15:27Z</dcterms:modified>
</cp:coreProperties>
</file>