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AA6FE-9E5C-4555-BD16-4C3CBABC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D5B4F-8EEE-4E4B-B90E-3AC5F36C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7ADD8-F980-44FF-A41B-D837BE4E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12E7F-82A6-4CF4-A63F-8ADC75D4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4015C-3AB4-43D9-9723-F09027A5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47A2E-42BE-41B3-B00C-FA6D461D0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FF141-EE57-4B1C-836D-C9E68AB8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7C9E3-558F-44F7-BA7A-6D9B2B44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7A28E-8766-4432-8B0C-F5B058A5D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EC4D6-F900-4A65-BE02-D1C37F6A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88309-9BD4-4645-9F2A-788FA9DDF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24135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设立农技推广服务公司可行性研究报告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农技推广服务市场现状及前景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公司设立的必要性和可行性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技术可行性和优势分析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经济可行性和效益分析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本报告旨在分析设立农技推广服务公司的可行性，包括市场需求、竞争环境、技术可行性、经济效益等方面，为公司决策者提供参考。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科技的不断进步和农业现代化的加速推进，农技推广服务在农业生产中的作用日益凸显。设立专业的农技推广服务公司，有助于将先进的农业科技成果转化为生产力，提高农业生产效率和质量，促进农业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对目标市场进行深入调研，了解市场需求、竞争态势及潜在客户群体。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评估公司所具备的技术实力和资源优势，分析在农技推广服务领域的技术可行性。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预测公司设立后的经济效益，包括收入、成本、利润等方面，评估投资回报率。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识别潜在的风险因素，制定相应的应对策略和措施。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农技推广服务市场现状及前景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近年来，随着农业现代化的推进和农民对科技服务的需求增加，农技推广服务市场规模不断扩大。目前，全国农技推广服务市场规模已达数百亿元，并以每年10%以上的增长速度持续扩大。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农业科技创新和农业现代化的重视，以及农民对科技服务的需求日益增长，未来农技推广服务市场将继续保持快速增长趋势。同时，随着互联网、大数据等技术在农业领域的广泛应用，农技推广服务市场将迎来更多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农民是农技推广服务的主要需求群体，他们需要专业的技术指导和服务来提高农业生产效益和农产品质量。随着农民对科技服务的认知不断提高，他们对农技推广服务的需求也日益增长。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政府是农技推广服务的另一重要需求方。各级政府为了推进农业现代化和乡村振兴，需要加强对农民的技术培训和服务支持，提高农业生产的科技含量和综合效益。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农业企业是农技推广服务的潜在需求方。他们在农业生产、加工、销售等环节需要专业的技术支持和服务，以提高产品质量和企业竞争力。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农技推广服务市场的竞争主体主要包括政府农技推广机构、农业科研院所、农业企业和农民专业合作社等。其中，政府农技推广机构和农业科研院所具有技术优势和资源优势，农业企业具有市场优势和资金优势，农民专业合作社具有组织优势和地域优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竞争主体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各竞争主体主要通过技术创新、服务模式创新、资源整合等方式展开竞争。同时，随着互联网、大数据等技术的广泛应用，数字化、智能化等新型服务模式也逐渐成为竞争的新焦点。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现代化和乡村振兴战略的深入推进，以及农民对科技服务的需求不断增长，未来农技推广服务市场将继续保持快速增长趋势。同时，随着农业产业链的延伸和拓展，农技推广服务市场将向农业生产全过程、全产业链延伸，市场空间将更加广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农技推广服务市场将迎来更多的发展机遇。一方面，国家将继续加大对农业科技创新和农业现代化的投入力度，为农技推广服务提供更多的政策支持和资金保障；另一方面，随着互联网、大数据、人工智能等技术的不断发展和应用，农技推广服务将实现数字化、智能化转型升级，提高服务效率和质量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公司设立的必要性和可行性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农技推广服务通过传播先进的农业技术和经验，帮助农民提高农业生产效率，增加农产品产量和质量。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农技推广服务注重环保、生态和资源的合理利用，推动农业向可持续发展方向转变。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农技推广服务通过提高农业生产效率和农产品质量，帮助农民增加收入，改善生活状况。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农技推广服务的重要性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目前市场上农技推广服务供给不足，公司设立可以填补这一市场空白，满足农民对农技服务的需求。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填补市场空白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公司设立将引入市场竞争机制，推动农技推广服务市场的规范化和成熟化。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通过提供专业的农技推广服务，公司可以逐步拓展市场份额，实现规模化经营。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公司设立对市场的推动作用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国家出台了一系列支持农业发展和农技推广服务的政策，为公司设立提供了良好的政策环境。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近年来农业科技发展迅速，为公司提供了先进的技术支持，使得农技推广服务更加便捷、高效。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随着农民对农业生产效率和农产品质量要求的提高，对农技推广服务的需求不断增加，市场潜力巨大。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农技推广服务公司的设立将创造更多的就业机会，促进当地经济发展，具有良好的经济效益和社会效益。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公司设立的可行性分析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为农户提供作物种植、养殖等方面的专业咨询，解决农业生产中的技术问题。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农技咨询服务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农技培训服务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农业科技推广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组织农业技术培训课程和现场指导，提高农户的农业技能和生产效率。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引进和推广先进的农业技术和设备，促进农业生产的现代化和智能化。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通过专业的农技服务，提高农户的农业生产水平，增加农产品产量和质量，促进农业可持续发展。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https://d.book118.com/486024135242010045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2024-09-14T23:47:15.346</cp:lastPrinted>
  <dcterms:created xsi:type="dcterms:W3CDTF">2024-09-14T15:47:15Z</dcterms:created>
  <dcterms:modified xsi:type="dcterms:W3CDTF">2024-09-14T15:47:17Z</dcterms:modified>
</cp:coreProperties>
</file>