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B1E04D-FAAA-4380-95E9-86C94FBD3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AC0B7E-D900-4DD3-A929-741FA47A48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B41E1A-DEBA-461F-B73F-E5923EB44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5BB292-3F8D-4411-A9A5-FDD3A53F6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EF93B0-806C-4E14-9B26-B2A744727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D8EA70-D309-47F5-9D49-4CC952172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F64FEE-1EFC-4726-AFF9-0684430A2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547B8D-ECDF-4BD3-91AB-B8D4812F4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9A0BDC-4715-40F8-A4EF-3BD9245B3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B24DF1-13B5-4791-8DCC-AA7D13105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AA2917-4476-4C8D-AE52-688F09790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6024241243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培养卓越企业服务人员的培训指南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服务理念与职业素养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沟通技巧与表达能力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情绪管理与压力应对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团队协作与领导能力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客户关系维护与拓展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通过培训提高服务人员的专业水平，使其能够更好地满足客户需求，提升客户满意度。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优质的服务是企业赢得市场口碑和客户信任的关键，通过培训打造卓越的服务团队，有助于增强企业的市场竞争力。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24" r="1672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417" r="15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随着市场和客户需求的变化，服务人员需要不断更新知识和技能，以适应新的市场趋势和客户需求。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404" r="1440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服务人员是企业与客户之间的桥梁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服务人员不仅传递企业的产品和服务信息，还负责收集客户的反馈和建议，为企业改进产品和服务提供参考。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服务人员是企业形象的代表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服务人员的言行举止直接影响客户对企业的印象和评价，因此他们是塑造企业形象的关键因素。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服务人员是客户满意度的保障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服务人员通过提供优质的服务，满足客户需求，提高客户满意度，从而为企业赢得口碑和忠诚客户。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服务人员角色与重要性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服务理念与职业素养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始终将客户的需求和满意度放在首位，提供全方位、个性化的服务。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以客户为中心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458" r="17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注重细节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关注服务过程中的每一个细节，确保服务质量和效率。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不断反思和总结服务经验，寻求改进和创新的机会，提高服务水平。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树立正确服务理念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569" r="2056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5008" r="500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提升职业素养与价值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掌握所在领域的专业知识和技能，能够为客户提供专业、准确的服务。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具备良好的沟通技巧和表达能力，能够与客户建立良好的沟通关系。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具备团队合作精神，能够与其他服务人员协同工作，共同解决问题。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遇到客户问题时，能够迅速分析并提出解决方案，确保客户满意度。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专业能力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团队协作能力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解决问题的能力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尊重与关怀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诚信与责任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维护与增进关系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建立良好客户关系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860" r="1486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4942" r="2494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3040" r="1304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2587" b="1258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认真倾听客户的需求和意见，理解客户的期望和关注点。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尊重客户的个性和需求差异，给予客户关怀和关注。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保持诚信，对客户负责，确保服务质量和承诺的兑现。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在服务过程中不断维护和增进与客户的关系，建立长期稳定的合作伙伴关系。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沟通技巧与表达能力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积极倾听客户的表述，通过反馈和澄清确保理解准确。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1042" r="1104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941" r="14941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掌握积极倾听技巧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使用开放式问题引导客户详细阐述需求，获取更多信息。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运用开放式问题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以友好和尊重的态度与客户沟通，建立良好关系。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保持友好与尊重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407" b="40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清晰表达能力培养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简明扼要地表达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用简洁明了的语言传达信息，避免使用复杂或晦涩的词汇。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结构化信息呈现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按照逻辑顺序组织信息，使用条理清晰的方式进行表达。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注重非语言沟通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通过肢体语言、面部表情和声调等传递积极、专业的形象。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确认并澄清需求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在沟通过程中不断确认客户需求，对不明确或模糊的需求进行澄清。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深入了解客户背景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主动了解客户的行业、公司和职位背景，以便更好地理解其需求。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积极响应客户反馈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对客户的反馈保持敏感，及时调整服务策略以满足客户需求。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倾听与理解客户需求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情绪管理与压力应对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4375" b="143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了解情绪的基本概念和主要类型，如喜怒哀乐等。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情绪的定义与分类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探讨情绪如何影响个人的思维、决策和行为。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情绪对行为的影响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分析情绪在服务行业中的关键作用，如提高客户满意度、建立良好客户关系等。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情绪在服务工作中的重要性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认识情绪及影响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https://d.book118.com/486024241243010053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2024-09-20T21:13:26.027</cp:lastPrinted>
  <dcterms:created xsi:type="dcterms:W3CDTF">2024-09-20T13:13:26Z</dcterms:created>
  <dcterms:modified xsi:type="dcterms:W3CDTF">2024-09-20T13:13:28Z</dcterms:modified>
</cp:coreProperties>
</file>