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E24ED-812D-4A6D-933D-62A0BE9C3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0CB6C-07D0-4D9F-B6AA-FB145B7CD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7B71D-4AC9-4C82-909D-8FC8EA5B9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0ED55-6F1C-40AC-8632-CFA6F09F7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B2BB74-3241-44D4-993D-CD4F9C7B6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EBDA1B-EDF0-42E5-B89C-A69FD1A83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544A08-B758-4077-8385-CD90CA2C1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23B0E-0586-4A5C-BA7D-32E928BD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DECC6-D3B2-4087-B649-36DA7390D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13BBE-4F97-4FF3-89FF-30471289B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19B63-159F-4CC9-9A34-A0BC414AF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30202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特殊疾病分级护理方案与实践\n## 1.特殊疾病分级护理的基本概念与重要性\n### 1.1特殊疾病的定义与分类\n### 1.2分级护理的概念与实践\n### 1.3特殊疾病分级护理的重要性与意义\n## 2.特殊疾病分级护理的实施策略与方法\n### 2.1患者评估与分级的方法\n### 2.2护理计划与实施的关键步骤\n### 2.3护理效果评价与持续改进\n## 3.各类特殊疾病的护理要点与技巧\n### 3.1心血管疾病的分级护理要点\n### 3.2神经系统疾病的分级护理要点\n### 3.3呼吸系统疾病的分级护理要点\n## 4.特殊疾病分级护理中的团队协作与沟通\n### 4.1多学科团队协作的重要性\n### 4.2有效的沟通技巧与方法\n### 4.3团队建设与持续改进\n## 5.特殊疾病分级护理的案例分析与实践分享\n### 5.1成功案例分析：心血管疾病的分级护理\n### 5.2挑战案例分析：神经系统疾病的分级护理\n### 5.3实践经验分享与未来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特殊疾病分级护理方案与实践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特殊疾病分级护理的基本概念与重要性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特殊疾病的定义与分类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特殊疾病的定义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疾病具有独特的病因、病理和临床表现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对患者的生活质量和生命安全构成威胁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需要特殊的治疗和护理方法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特殊疾病的分类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按病因分类：遗传性疾病、感染性疾病、免疫性疾病等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按病变部位分类：心血管病、神经性疾病、呼吸系统疾病等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按疾病严重程度分类：轻度、中度、重度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分级护理的概念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根据患者的病情、生活自理能力和护理需求进行分级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有助于提高护理质量和患者满意度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分级护理的实践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患者评估：收集患者的病史、体检结果、心理状况等信息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分级标准：根据患者病情和生活自理能力制定分级标准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护理实施：根据患者分级制定护理计划，分配护理资源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分级护理的概念与实践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有针对性地为患者提供护理服务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降低护理差错和并发症的发生率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提高患者生活质量和生命安全</a:t>
                </a:r>
                <a:endParaRPr/>
              </a:p>
            </p:txBody>
          </p:sp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</p:grpSp>
        <p:grpSp>
          <p:nvGrpSpPr>
            <p:cNvPr id="20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合理分配护理人力和物力资源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降低护理成本</a:t>
                </a:r>
                <a:endParaRPr/>
              </a:p>
            </p:txBody>
          </p:sp>
          <p:sp>
            <p:nvSpPr>
              <p:cNvPr id="20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优化护理资源分配</a:t>
                </a:r>
                <a:endParaRPr/>
              </a:p>
            </p:txBody>
          </p:sp>
          <p:sp>
            <p:nvSpPr>
              <p:cNvPr id="20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提高患者对疾病知识的认识和自我管理能力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增加患者对护理服务的信任和满意度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有助于患者康复和生活质量的提高</a:t>
                </a:r>
                <a:endParaRPr/>
              </a:p>
            </p:txBody>
          </p:sp>
          <p:sp>
            <p:nvSpPr>
              <p:cNvPr id="21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促进患者参与和自我管理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特殊疾病分级护理的重要性与意义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特殊疾病分级护理的实施策略与方法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患者评估与分级的方法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病史：了解患者的疾病发生、发展和治疗过程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体检结果：评估患者的生理功能和器官功能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心理状况：评估患者的心理状态和应对能力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根据患者病情和生活自理能力制定分级标准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采用量化评分法或分级法进行分级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定期对患者进行评估，调整护理分级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护理计划的制定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根据患者分级和护理需求制定护理计划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设定护理目标，制定护理措施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评估护理计划的可行性和效果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护理计划的实施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按照护理计划分配护理资源，落实护理措施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定期评估护理效果，调整护理计划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加强护理记录，保证护理服务质量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护理计划与实施的关键步骤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护理效果评价与持续改进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护理效果评价的内容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患者病情和生活质量的改善程度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护理服务的满意度和信任度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护理资源利用效率和护理成本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持续改进的方法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分析护理效果评价结果，找出问题和不足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制定改进措施，优化护理服务流程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加强护理人员培训，提高护理服务水平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各类特殊疾病的护理要点与技巧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护理要点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控制心血管疾病的危险因素，降低发病风险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监测患者生命体征，及时发现并处理并发症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提高患者生活质量和心理适应能力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制定个性化的心脏康复计划，促进患者康复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加强用药指导和健康教育，提高患者用药依从性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建立良好的沟通和信任关系，提高患者满意度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心血管疾病的分级护理要点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https://d.book118.com/486030202010010050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特殊疾病分级护理方案与实践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2024-09-15T02:51:32.208</cp:lastPrinted>
  <dcterms:created xsi:type="dcterms:W3CDTF">2024-09-14T18:51:32Z</dcterms:created>
  <dcterms:modified xsi:type="dcterms:W3CDTF">2024-09-14T18:51:34Z</dcterms:modified>
</cp:coreProperties>
</file>