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37A71AA-9882-4155-A89C-1E933432C2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4AAFD7-4E8C-489C-9314-89F8FA4DA2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A508E89-661D-437A-8B1D-3D393DC5D4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10121D3-D5C9-4137-85CA-A823B76BCB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B65D52-925F-4AD6-B3D4-8CBCEC30C8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196707-C3EA-412C-BDDE-8965865CF4F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882F6D-F637-48C7-B6DA-8AC195668F0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CE86D77-60E0-4F88-AF7C-6EE281197D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B450B5-16FF-4B3F-AB79-30A6E7B7D7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0374C4B-0B6B-43B3-A9FC-89A654D3B3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FEFB18-8F3A-4691-A67F-336B9310E9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6031144151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威灵骨刺膏说明书讲义</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产品介绍</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威灵骨刺膏的功效</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威灵骨刺膏的成分与特点</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威灵骨刺膏的注意事项</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威灵骨刺膏的保存方法</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威灵骨刺膏的常见问题与解答</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产品介绍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0234800" y="914400"/>
            <a:ext cx="1044000" cy="5029200"/>
          </a:xfrm>
          <a:prstGeom prst="rect">
            <a:avLst/>
          </a:prstGeom>
        </p:spPr>
        <p:txBody>
          <a:bodyPr vert="horz" wrap="square" lIns="90011" tIns="46768" rIns="90011" bIns="46768"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defRPr/>
            </a:pPr>
            <a:endParaRPr lang="en-US" sz="1100"/>
          </a:p>
        </p:txBody>
      </p:sp>
      <p:sp>
        <p:nvSpPr>
          <p:cNvPr id="3" name="TextBox 3"/>
          <p:cNvSpPr txBox="1"/>
          <p:nvPr/>
        </p:nvSpPr>
        <p:spPr>
          <a:xfrm>
            <a:off x="1345031" y="1508177"/>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350">
                <a:solidFill>
                  <a:srgbClr val="020000">
                    <a:alpha val="100000"/>
                  </a:srgbClr>
                </a:solidFill>
                <a:latin typeface="Microsoft Yahei"/>
                <a:ea typeface="Microsoft Yahei"/>
                <a:cs typeface="Microsoft Yahei"/>
              </a:rPr>
              <a:t>威灵骨刺膏</a:t>
            </a:r>
          </a:p>
        </p:txBody>
      </p:sp>
      <p:sp>
        <p:nvSpPr>
          <p:cNvPr id="4" name="TextBox 4"/>
          <p:cNvSpPr txBox="1"/>
          <p:nvPr/>
        </p:nvSpPr>
        <p:spPr>
          <a:xfrm>
            <a:off x="1345031" y="3809561"/>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rgbClr val="020000">
                    <a:alpha val="100000"/>
                  </a:srgbClr>
                </a:solidFill>
                <a:latin typeface="Microsoft Yahei"/>
                <a:ea typeface="Microsoft Yahei"/>
                <a:cs typeface="Microsoft Yahei"/>
              </a:rPr>
              <a:t>$item2_c{单击此处添加正文，文字是您思想的提炼，为了最终呈现发布的良好效果单击此处添加正文单击此处添加正文，文字是您思想的提炼，为了最终呈现发布的良好效果单击此处添加正文单击此处添加正文，文字是一二三四五六七八九十一二三四五六七八九十一二三四五六七八九十一二三四五六七八九十一二三四五六七八九十单击此处添加正文单击此处添加正文，文字是您思想的提炼，为了最终呈现发布的良好效果单击此处添加正文单击此处添加正文，文字是您思想的提炼，为了最终呈现发布的良好效果单击此处添加正文单击5*48}</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产品名称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膏剂</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产品剂型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适用于各类骨刺、骨质增生、颈椎病、腰椎病、肩周炎、风湿、类风湿性关节炎、强直性脊柱炎、产后风等人群。</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28984" b="28984"/>
          <a:stretch>
            <a:fillRect/>
          </a:stretch>
        </p:blipFill>
        <p:spPr>
          <a:xfrm>
            <a:off x="763829" y="2145985"/>
            <a:ext cx="4887637" cy="2739226"/>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适用人群</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威灵骨刺膏的功效</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缓解关节疼痛</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促进血液循环</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舒缓肌肉紧张</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消炎止痛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功效说明</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威灵骨刺膏能够有效地缓解关节炎、骨质增生等引起的关节疼痛。</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该药膏能够促进血液循环，有助于减轻关节肿胀和僵硬。</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该药膏还具有一定的消炎止痛作用，有助于缓解关节炎症。</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威灵骨刺膏具有舒缓肌肉紧张的作用，有助于改善关节活动能力。</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t="12500" b="12500"/>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关节炎、骨质增生等引起的关节疼痛、肿胀和僵硬。</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肌肉紧张、痉挛等引起的疼痛和不适。</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其他骨骼肌肉疼痛症状。</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适用症状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27430" y="421747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将威灵骨刺膏涂抹在疼痛部位，轻轻按摩至完全吸收。</a:t>
            </a:r>
          </a:p>
        </p:txBody>
      </p:sp>
      <p:sp>
        <p:nvSpPr>
          <p:cNvPr id="19" name="TextBox 19"/>
          <p:cNvSpPr txBox="1"/>
          <p:nvPr/>
        </p:nvSpPr>
        <p:spPr>
          <a:xfrm>
            <a:off x="3745234" y="1976904"/>
            <a:ext cx="2591506" cy="144257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每天使用2-3次，根据症状轻重和个体差异，可适当增减使用次数。</a:t>
            </a:r>
          </a:p>
        </p:txBody>
      </p:sp>
      <p:sp>
        <p:nvSpPr>
          <p:cNvPr id="20" name="TextBox 20"/>
          <p:cNvSpPr txBox="1"/>
          <p:nvPr/>
        </p:nvSpPr>
        <p:spPr>
          <a:xfrm>
            <a:off x="6430720" y="421747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使用威灵骨刺膏时，可配合热敷或泡澡等热疗方式，以增强药效。</a:t>
            </a:r>
          </a:p>
        </p:txBody>
      </p:sp>
      <p:sp>
        <p:nvSpPr>
          <p:cNvPr id="21" name="TextBox 21"/>
          <p:cNvSpPr txBox="1"/>
          <p:nvPr/>
        </p:nvSpPr>
        <p:spPr>
          <a:xfrm>
            <a:off x="9039860" y="1960294"/>
            <a:ext cx="2590800" cy="18478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注意观察过敏反应，如有过敏现象，请立即停止使用并咨询医生。</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使用方法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威灵骨刺膏的成分与特点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中药材</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基质</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主要成分</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膏剂的基质通常为蜂蜡、凡士林等，这些基质能够使药物更好地附着在皮肤上，并缓慢释放药物，达到持久的治疗效果。</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威灵骨刺膏的主要成分包括多种中草药，如威灵仙、骨碎补、透骨草等，这些中草药具有祛风除湿、通络止痛、活血化瘀等功效。</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https://d.book118.com/486031144151010035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2024-09-05T15:29:22.024</cp:lastPrinted>
  <dcterms:created xsi:type="dcterms:W3CDTF">2024-09-05T07:29:22Z</dcterms:created>
  <dcterms:modified xsi:type="dcterms:W3CDTF">2024-09-05T07:29:23Z</dcterms:modified>
</cp:coreProperties>
</file>