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62A7C-0DF5-4945-B6FC-BA4A85595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218A3-9282-4E27-BFD0-D1C22849D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AA7D4-E430-484E-8B7D-2C1E7CE2E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7AF74-61D0-43EB-BD92-DDEFAA9A3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2F331-A6B6-4C03-A3F7-C1E437D1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95081-58B8-4AFC-AFB7-228EBB45B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4B1742-8706-446A-A769-1C7FC7E40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E4579-E204-45F0-BAEE-F63201D50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3FA68-25B4-4F97-A4F5-2F133C9C3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621D3-C256-473D-8D81-1032E7F5B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77E7E-BF21-42B3-9AC0-61252CB7C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3120322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公司年终总结成长与进步，迈向新的起点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技术创新与产品升级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06" b="4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业务指标完成情况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销售额增长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今年，我们实现了销售额的稳步增长，同比增长了15%，超出了年初设定的目标。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客户数量拓展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通过持续的市场推广和产品创新，我们成功吸引了更多的新客户，客户数量同比增长了20%。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市场占有率提升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在竞争激烈的市场环境中，我们通过提升产品质量和服务水平，提高了市场占有率，增加了5%的份额。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得益于业务的稳步发展和有效的成本控制，公司净利润实现了双位数的增长，达到18%。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净利润增长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通过优化采购流程和减少浪费，我们有效地控制了成本，毛利率提高了3%。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通过合理的现金流管理，我们确保了公司的运营资金充足，为未来的发展提供了保障。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财务状况概览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今年，我们成功推出了两款新产品，市场反馈热烈，销售额已突破千万大关。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新产品上市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技术研发突破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在海外市场的拓展方面，我们成功进入了三个新的国家和地区，为公司的全球化战略奠定了基础。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在技术研发方面，我们取得了重大突破，获得了三项国家技术发明奖，提升了公司的核心竞争力。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关键项目成果展示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本年度，我们成功吸引了大量优秀人才的加入，他们来自不同的行业背景和领域，为公司注入了新鲜血液和活力。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为了提升员工的专业技能和综合素质，我们组织了多次内部培训和外部进修，涵盖了管理、技术、销售等多个方面，为员工提供了广阔的学习和发展空间。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人才引进与培养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根据业务发展和市场需求，我们对公司的组织架构进行了优化调整，明确了各部门职责和分工，提高了运营效率。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针对不同岗位需求，我们制定了详细的招聘计划和标准，确保每个岗位都能找到合适的人选，充分发挥团队的整体优势。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岗位设置与招聘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团队结构优化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通过定期的员工满意度调查，我们及时了解员工的工作状态和需求，针对问题采取有效措施进行改进，提高了员工的工作积极性和满意度。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经过一年的努力，公司员工的留存率有了显著提高，这得益于良好的工作环境、激励机制以及团队文化的建设。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员工满意度与留存率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留存率分析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员工满意度调查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技术创新与产品升级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https://d.book118.com/486031203224010032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2024-09-01T05:04:43.751</cp:lastPrinted>
  <dcterms:created xsi:type="dcterms:W3CDTF">2024-08-31T21:04:43Z</dcterms:created>
  <dcterms:modified xsi:type="dcterms:W3CDTF">2024-08-31T21:04:45Z</dcterms:modified>
</cp:coreProperties>
</file>