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E5D811-8AED-402C-BADD-54F66E057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0FA7B-0A75-4CD7-87D0-C2852350C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6B785E-6771-4257-82D4-ED7F4D33C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B30FDB-D7F6-404E-8EA8-311F96FDF7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9EE767-592E-4849-86BA-F58C88C707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C23EC2-486C-4500-8F00-0E6039A29F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B02F5B-F13E-464A-B6AC-C38796560D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F94DB-742A-484F-8CB9-EBD1D4EBB0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5266A6-653E-4E82-96F8-1D9DEB70F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A7CDAA-D871-4B37-9467-B299A984F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490525-B208-4FC8-9584-84266245BE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3124000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癔病的生物标志物探索</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癔病概述
 生物标志物定义
 癔病生物标志物研究现状
 潜在的生物标志物
 生物标志物检测方法
 临床应用价值
 研究挑战与前景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癔病概述</a:t>
            </a:r>
          </a:p>
        </p:txBody>
      </p:sp>
      <p:sp>
        <p:nvSpPr>
          <p:cNvPr id="3" name="Subtitle 2"/>
          <p:cNvSpPr>
            <a:spLocks noGrp="1"/>
          </p:cNvSpPr>
          <p:nvPr>
            <p:ph type="subTitle" idx="1"/>
          </p:nvPr>
        </p:nvSpPr>
        <p:spPr/>
        <p:txBody>
          <a:bodyPr/>
          <a:lstStyle/>
          <a:p>
            <a:r>
              <a:t>癔病的生物标志物探索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癔病概述</a:t>
            </a:r>
          </a:p>
        </p:txBody>
      </p:sp>
      <p:sp>
        <p:nvSpPr>
          <p:cNvPr id="3" name="Text Placeholder 2"/>
          <p:cNvSpPr>
            <a:spLocks noGrp="1"/>
          </p:cNvSpPr>
          <p:nvPr>
            <p:ph type="body" idx="1"/>
          </p:nvPr>
        </p:nvSpPr>
        <p:spPr/>
        <p:txBody>
          <a:bodyPr/>
          <a:lstStyle/>
          <a:p>
            <a:r>
              <a:t>癔病定义与分类</a:t>
            </a:r>
          </a:p>
        </p:txBody>
      </p:sp>
      <p:sp>
        <p:nvSpPr>
          <p:cNvPr id="4" name="Content Placeholder 3"/>
          <p:cNvSpPr>
            <a:spLocks noGrp="1"/>
          </p:cNvSpPr>
          <p:nvPr>
            <p:ph sz="half" idx="2"/>
          </p:nvPr>
        </p:nvSpPr>
        <p:spPr/>
        <p:txBody>
          <a:bodyPr/>
          <a:lstStyle/>
          <a:p>
            <a:r>
              <a:t>1.癔病是一种心理疾病，也被称为分离性障碍，主要表现为意识、记忆、身份和情绪的功能障碍。</a:t>
            </a:r>
          </a:p>
          <a:p>
            <a:r>
              <a:t>2.癔病主要分为解离性身份障碍、解离性遗忘症、解离性运动障碍等几种类型。</a:t>
            </a:r>
          </a:p>
          <a:p>
            <a:r>
              <a:t>3.癔病的分类与诊断标准在DSM-5（美国精神医学学会发布的诊断与统计手册第五版）中有明确规定。</a:t>
            </a:r>
          </a:p>
          <a:p/>
        </p:txBody>
      </p:sp>
      <p:sp>
        <p:nvSpPr>
          <p:cNvPr id="5" name="Text Placeholder 4"/>
          <p:cNvSpPr>
            <a:spLocks noGrp="1"/>
          </p:cNvSpPr>
          <p:nvPr>
            <p:ph type="body" idx="3"/>
          </p:nvPr>
        </p:nvSpPr>
        <p:spPr/>
        <p:txBody>
          <a:bodyPr/>
          <a:lstStyle/>
          <a:p>
            <a:r>
              <a:t>癔病的症状与表现</a:t>
            </a:r>
          </a:p>
        </p:txBody>
      </p:sp>
      <p:sp>
        <p:nvSpPr>
          <p:cNvPr id="6" name="Content Placeholder 5"/>
          <p:cNvSpPr>
            <a:spLocks noGrp="1"/>
          </p:cNvSpPr>
          <p:nvPr>
            <p:ph sz="half" idx="4"/>
          </p:nvPr>
        </p:nvSpPr>
        <p:spPr/>
        <p:txBody>
          <a:bodyPr/>
          <a:lstStyle/>
          <a:p>
            <a:r>
              <a:t>1.癔病患者可能会出现记忆丧失、身份混淆、情感麻木、感觉异常等症状。</a:t>
            </a:r>
          </a:p>
          <a:p>
            <a:r>
              <a:t>2.癔病的症状可能因个体差异而有所不同，也可能会随着时间的推移而发生变化。</a:t>
            </a:r>
          </a:p>
          <a:p>
            <a:r>
              <a:t>3.癔病的症状需要与其他疾病进行鉴别，如癫痫、脑损伤等。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癔病概述</a:t>
            </a:r>
          </a:p>
        </p:txBody>
      </p:sp>
      <p:sp>
        <p:nvSpPr>
          <p:cNvPr id="3" name="Text Placeholder 2"/>
          <p:cNvSpPr>
            <a:spLocks noGrp="1"/>
          </p:cNvSpPr>
          <p:nvPr>
            <p:ph type="body" idx="1"/>
          </p:nvPr>
        </p:nvSpPr>
        <p:spPr/>
        <p:txBody>
          <a:bodyPr/>
          <a:lstStyle/>
          <a:p>
            <a:r>
              <a:t>癔病的流行病学特征</a:t>
            </a:r>
          </a:p>
        </p:txBody>
      </p:sp>
      <p:sp>
        <p:nvSpPr>
          <p:cNvPr id="4" name="Content Placeholder 3"/>
          <p:cNvSpPr>
            <a:spLocks noGrp="1"/>
          </p:cNvSpPr>
          <p:nvPr>
            <p:ph sz="half" idx="2"/>
          </p:nvPr>
        </p:nvSpPr>
        <p:spPr/>
        <p:txBody>
          <a:bodyPr/>
          <a:lstStyle/>
          <a:p>
            <a:r>
              <a:t>1.癔病的发病率在不同的人群和地区中有所差异，女性发病率高于男性。</a:t>
            </a:r>
          </a:p>
          <a:p>
            <a:r>
              <a:t>2.癔病的发病年龄多在青壮年，但也可以在任何年龄阶段发病。</a:t>
            </a:r>
          </a:p>
          <a:p>
            <a:r>
              <a:t>3.癔病的发病率可能受到文化、社会、心理等多种因素的影响。</a:t>
            </a:r>
          </a:p>
          <a:p/>
        </p:txBody>
      </p:sp>
      <p:sp>
        <p:nvSpPr>
          <p:cNvPr id="5" name="Text Placeholder 4"/>
          <p:cNvSpPr>
            <a:spLocks noGrp="1"/>
          </p:cNvSpPr>
          <p:nvPr>
            <p:ph type="body" idx="3"/>
          </p:nvPr>
        </p:nvSpPr>
        <p:spPr/>
        <p:txBody>
          <a:bodyPr/>
          <a:lstStyle/>
          <a:p>
            <a:r>
              <a:t>癔病的病因与发病机制</a:t>
            </a:r>
          </a:p>
        </p:txBody>
      </p:sp>
      <p:sp>
        <p:nvSpPr>
          <p:cNvPr id="6" name="Content Placeholder 5"/>
          <p:cNvSpPr>
            <a:spLocks noGrp="1"/>
          </p:cNvSpPr>
          <p:nvPr>
            <p:ph sz="half" idx="4"/>
          </p:nvPr>
        </p:nvSpPr>
        <p:spPr/>
        <p:txBody>
          <a:bodyPr/>
          <a:lstStyle/>
          <a:p>
            <a:r>
              <a:t>1.癔病的病因复杂，可能与童年创伤、心理压力、神经生物学因素等多种原因有关。</a:t>
            </a:r>
          </a:p>
          <a:p>
            <a:r>
              <a:t>2.癔病的发病机制尚不完全清楚，目前认为与神经系统的不稳定性和心理应激有关。</a:t>
            </a:r>
          </a:p>
          <a:p>
            <a:r>
              <a:t>3.研究发现，癔病患者的大脑结构和功能可能存在异常。</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癔病概述</a:t>
            </a:r>
          </a:p>
        </p:txBody>
      </p:sp>
      <p:sp>
        <p:nvSpPr>
          <p:cNvPr id="3" name="Content Placeholder 2"/>
          <p:cNvSpPr>
            <a:spLocks noGrp="1"/>
          </p:cNvSpPr>
          <p:nvPr>
            <p:ph sz="half" idx="2"/>
          </p:nvPr>
        </p:nvSpPr>
        <p:spPr/>
        <p:txBody>
          <a:bodyPr/>
          <a:lstStyle/>
          <a:p>
            <a:r>
              <a:t>1.癔病的诊断需要综合考虑患者的症状、病史、心理评估和实验室检查等多方面信息。</a:t>
            </a:r>
          </a:p>
          <a:p>
            <a:r>
              <a:t>2.常用的心理评估工具包括临床访谈、自评量表和他评量表等。</a:t>
            </a:r>
          </a:p>
          <a:p>
            <a:r>
              <a:t>3.在诊断癔病时需要排除其他可能导致类似症状的疾病。</a:t>
            </a:r>
          </a:p>
          <a:p/>
        </p:txBody>
      </p:sp>
      <p:sp>
        <p:nvSpPr>
          <p:cNvPr id="4" name="Text Placeholder 3"/>
          <p:cNvSpPr>
            <a:spLocks noGrp="1"/>
          </p:cNvSpPr>
          <p:nvPr>
            <p:ph type="body" idx="3"/>
          </p:nvPr>
        </p:nvSpPr>
        <p:spPr/>
        <p:txBody>
          <a:bodyPr/>
          <a:lstStyle/>
          <a:p>
            <a:r>
              <a:t>癔病的治疗与预后</a:t>
            </a:r>
          </a:p>
        </p:txBody>
      </p:sp>
      <p:sp>
        <p:nvSpPr>
          <p:cNvPr id="5" name="Content Placeholder 4"/>
          <p:cNvSpPr>
            <a:spLocks noGrp="1"/>
          </p:cNvSpPr>
          <p:nvPr>
            <p:ph sz="half" idx="4"/>
          </p:nvPr>
        </p:nvSpPr>
        <p:spPr/>
        <p:txBody>
          <a:bodyPr/>
          <a:lstStyle/>
          <a:p>
            <a:r>
              <a:t>1.癔病的治疗主要采用心理治疗，包括认知行为疗法、精神分析治疗等。</a:t>
            </a:r>
          </a:p>
          <a:p>
            <a:r>
              <a:t>2.部分患者可能需要结合药物治疗，如抗抑郁药、抗焦虑药等。</a:t>
            </a:r>
          </a:p>
          <a:p>
            <a:r>
              <a:t>3.癔病的预后因个体差异而异，大部分患者经过治疗可以得到有效改善，但也可能出现复发或迁延不愈的情况。</a:t>
            </a:r>
          </a:p>
        </p:txBody>
      </p:sp>
      <p:sp>
        <p:nvSpPr>
          <p:cNvPr id="6" name="Text Placeholder 5"/>
          <p:cNvSpPr>
            <a:spLocks noGrp="1"/>
          </p:cNvSpPr>
          <p:nvPr>
            <p:ph type="body" idx="1"/>
          </p:nvPr>
        </p:nvSpPr>
        <p:spPr/>
        <p:txBody>
          <a:bodyPr/>
          <a:lstStyle/>
          <a:p>
            <a:r>
              <a:t>癔病的诊断与评估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生物标志物定义</a:t>
            </a:r>
          </a:p>
        </p:txBody>
      </p:sp>
      <p:sp>
        <p:nvSpPr>
          <p:cNvPr id="3" name="Subtitle 2"/>
          <p:cNvSpPr>
            <a:spLocks noGrp="1"/>
          </p:cNvSpPr>
          <p:nvPr>
            <p:ph type="subTitle" idx="1"/>
          </p:nvPr>
        </p:nvSpPr>
        <p:spPr/>
        <p:txBody>
          <a:bodyPr/>
          <a:lstStyle/>
          <a:p>
            <a:r>
              <a:t>癔病的生物标志物探索</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生物标志物定义</a:t>
            </a:r>
          </a:p>
        </p:txBody>
      </p:sp>
      <p:sp>
        <p:nvSpPr>
          <p:cNvPr id="3" name="Text Placeholder 2"/>
          <p:cNvSpPr>
            <a:spLocks noGrp="1"/>
          </p:cNvSpPr>
          <p:nvPr>
            <p:ph type="body" idx="1"/>
          </p:nvPr>
        </p:nvSpPr>
        <p:spPr/>
        <p:txBody>
          <a:bodyPr/>
          <a:lstStyle/>
          <a:p>
            <a:r>
              <a:t>生物标志物的定义和分类</a:t>
            </a:r>
          </a:p>
        </p:txBody>
      </p:sp>
      <p:sp>
        <p:nvSpPr>
          <p:cNvPr id="4" name="Content Placeholder 3"/>
          <p:cNvSpPr>
            <a:spLocks noGrp="1"/>
          </p:cNvSpPr>
          <p:nvPr>
            <p:ph sz="half" idx="2"/>
          </p:nvPr>
        </p:nvSpPr>
        <p:spPr/>
        <p:txBody>
          <a:bodyPr/>
          <a:lstStyle/>
          <a:p>
            <a:r>
              <a:t>1.生物标志物是指可用于指示生物状态或过程的任何可测量指标，包括生理、生化、细胞、分子等多个水平。</a:t>
            </a:r>
          </a:p>
          <a:p>
            <a:r>
              <a:t>2.生物标志物可按其来源、功能、性质等多个维度进行分类，如疾病标志物、药物效应标志物等。</a:t>
            </a:r>
          </a:p>
          <a:p>
            <a:r>
              <a:t>3.生物标志物的发现和应用在疾病诊断、预后评估、药物研发等领域具有广泛前景。</a:t>
            </a:r>
          </a:p>
          <a:p/>
        </p:txBody>
      </p:sp>
      <p:sp>
        <p:nvSpPr>
          <p:cNvPr id="5" name="Text Placeholder 4"/>
          <p:cNvSpPr>
            <a:spLocks noGrp="1"/>
          </p:cNvSpPr>
          <p:nvPr>
            <p:ph type="body" idx="3"/>
          </p:nvPr>
        </p:nvSpPr>
        <p:spPr/>
        <p:txBody>
          <a:bodyPr/>
          <a:lstStyle/>
          <a:p>
            <a:r>
              <a:t>生物标志物的研究方法</a:t>
            </a:r>
          </a:p>
        </p:txBody>
      </p:sp>
      <p:sp>
        <p:nvSpPr>
          <p:cNvPr id="6" name="Content Placeholder 5"/>
          <p:cNvSpPr>
            <a:spLocks noGrp="1"/>
          </p:cNvSpPr>
          <p:nvPr>
            <p:ph sz="half" idx="4"/>
          </p:nvPr>
        </p:nvSpPr>
        <p:spPr/>
        <p:txBody>
          <a:bodyPr/>
          <a:lstStyle/>
          <a:p>
            <a:r>
              <a:t>1.生物标志物的研究方法包括蛋白质组学、代谢组学、基因组学等多组学技术，以及生物信息学分析方法。</a:t>
            </a:r>
          </a:p>
          <a:p>
            <a:r>
              <a:t>2.研究过程需严格控制实验条件，确保数据可靠性和准确性。</a:t>
            </a:r>
          </a:p>
          <a:p>
            <a:r>
              <a:t>3.需要结合临床数据进行验证，以确保生物标志物的临床应用价值。</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生物标志物定义</a:t>
            </a:r>
          </a:p>
        </p:txBody>
      </p:sp>
      <p:sp>
        <p:nvSpPr>
          <p:cNvPr id="3" name="Text Placeholder 2"/>
          <p:cNvSpPr>
            <a:spLocks noGrp="1"/>
          </p:cNvSpPr>
          <p:nvPr>
            <p:ph type="body" idx="1"/>
          </p:nvPr>
        </p:nvSpPr>
        <p:spPr/>
        <p:txBody>
          <a:bodyPr/>
          <a:lstStyle/>
          <a:p>
            <a:r>
              <a:t>生物标志物的应用现状和挑战</a:t>
            </a:r>
          </a:p>
        </p:txBody>
      </p:sp>
      <p:sp>
        <p:nvSpPr>
          <p:cNvPr id="4" name="Content Placeholder 3"/>
          <p:cNvSpPr>
            <a:spLocks noGrp="1"/>
          </p:cNvSpPr>
          <p:nvPr>
            <p:ph sz="half" idx="2"/>
          </p:nvPr>
        </p:nvSpPr>
        <p:spPr/>
        <p:txBody>
          <a:bodyPr/>
          <a:lstStyle/>
          <a:p>
            <a:r>
              <a:t>1.生物标志物已经在多个领域得到广泛应用，如癌症诊断、糖尿病管理等。</a:t>
            </a:r>
          </a:p>
          <a:p>
            <a:r>
              <a:t>2.目前面临的挑战包括生物标志物敏感性和特异性不足、标准化程度低等。</a:t>
            </a:r>
          </a:p>
          <a:p>
            <a:r>
              <a:t>3.未来发展方向应注重技术创新和方法标准化，提高生物标志物的临床应用价值。</a:t>
            </a:r>
          </a:p>
          <a:p/>
        </p:txBody>
      </p:sp>
      <p:sp>
        <p:nvSpPr>
          <p:cNvPr id="5" name="Text Placeholder 4"/>
          <p:cNvSpPr>
            <a:spLocks noGrp="1"/>
          </p:cNvSpPr>
          <p:nvPr>
            <p:ph type="body" idx="3"/>
          </p:nvPr>
        </p:nvSpPr>
        <p:spPr/>
        <p:txBody>
          <a:bodyPr/>
          <a:lstStyle/>
          <a:p>
            <a:r>
              <a:t>癔病的生物标志物探索</a:t>
            </a:r>
          </a:p>
        </p:txBody>
      </p:sp>
      <p:sp>
        <p:nvSpPr>
          <p:cNvPr id="6" name="Content Placeholder 5"/>
          <p:cNvSpPr>
            <a:spLocks noGrp="1"/>
          </p:cNvSpPr>
          <p:nvPr>
            <p:ph sz="half" idx="4"/>
          </p:nvPr>
        </p:nvSpPr>
        <p:spPr/>
        <p:txBody>
          <a:bodyPr/>
          <a:lstStyle/>
          <a:p>
            <a:r>
              <a:t>1.癔病是一种精神疾病，其生物标志物的探索有助于疾病的早期诊断和治疗效果的评估。</a:t>
            </a:r>
          </a:p>
          <a:p>
            <a:r>
              <a:t>2.目前研究主要集中在神经递质、基因表达、脑影像学等方面。</a:t>
            </a:r>
          </a:p>
          <a:p>
            <a:r>
              <a:t>3.未来的研究方向可以包括蛋白质组学、代谢组学等多组学技术的应用，以寻找更有效的生物标志物。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癔病生物标志物研究现状</a:t>
            </a:r>
          </a:p>
        </p:txBody>
      </p:sp>
      <p:sp>
        <p:nvSpPr>
          <p:cNvPr id="3" name="Subtitle 2"/>
          <p:cNvSpPr>
            <a:spLocks noGrp="1"/>
          </p:cNvSpPr>
          <p:nvPr>
            <p:ph type="subTitle" idx="1"/>
          </p:nvPr>
        </p:nvSpPr>
        <p:spPr/>
        <p:txBody>
          <a:bodyPr/>
          <a:lstStyle/>
          <a:p>
            <a:r>
              <a:t>癔病的生物标志物探索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癔病生物标志物研究现状</a:t>
            </a:r>
          </a:p>
        </p:txBody>
      </p:sp>
      <p:sp>
        <p:nvSpPr>
          <p:cNvPr id="3" name="Text Placeholder 2"/>
          <p:cNvSpPr>
            <a:spLocks noGrp="1"/>
          </p:cNvSpPr>
          <p:nvPr>
            <p:ph type="body" idx="1"/>
          </p:nvPr>
        </p:nvSpPr>
        <p:spPr/>
        <p:txBody>
          <a:bodyPr/>
          <a:lstStyle/>
          <a:p>
            <a:r>
              <a:t>癔病生物标志物研究的重要性</a:t>
            </a:r>
          </a:p>
        </p:txBody>
      </p:sp>
      <p:sp>
        <p:nvSpPr>
          <p:cNvPr id="4" name="Content Placeholder 3"/>
          <p:cNvSpPr>
            <a:spLocks noGrp="1"/>
          </p:cNvSpPr>
          <p:nvPr>
            <p:ph sz="half" idx="2"/>
          </p:nvPr>
        </p:nvSpPr>
        <p:spPr/>
        <p:txBody>
          <a:bodyPr/>
          <a:lstStyle/>
          <a:p>
            <a:r>
              <a:t>1.癔病是一种精神疾病，影响患者的社会生活和工作能力，生物标志物的研究有助于疾病的早期诊断和治疗。</a:t>
            </a:r>
          </a:p>
          <a:p>
            <a:r>
              <a:t>2.目前癔病生物标志物研究仍处于探索阶段，但已经取得了一些突破性成果，为未来的研究提供了新的思路和方向。</a:t>
            </a:r>
          </a:p>
          <a:p/>
        </p:txBody>
      </p:sp>
      <p:sp>
        <p:nvSpPr>
          <p:cNvPr id="5" name="Text Placeholder 4"/>
          <p:cNvSpPr>
            <a:spLocks noGrp="1"/>
          </p:cNvSpPr>
          <p:nvPr>
            <p:ph type="body" idx="3"/>
          </p:nvPr>
        </p:nvSpPr>
        <p:spPr/>
        <p:txBody>
          <a:bodyPr/>
          <a:lstStyle/>
          <a:p>
            <a:r>
              <a:t>癔病生物标志物研究的方法</a:t>
            </a:r>
          </a:p>
        </p:txBody>
      </p:sp>
      <p:sp>
        <p:nvSpPr>
          <p:cNvPr id="6" name="Content Placeholder 5"/>
          <p:cNvSpPr>
            <a:spLocks noGrp="1"/>
          </p:cNvSpPr>
          <p:nvPr>
            <p:ph sz="half" idx="4"/>
          </p:nvPr>
        </p:nvSpPr>
        <p:spPr/>
        <p:txBody>
          <a:bodyPr/>
          <a:lstStyle/>
          <a:p>
            <a:r>
              <a:t>1.基因组学研究：通过对癔病患者的基因组进行分析，寻找与疾病相关的基因变异。</a:t>
            </a:r>
          </a:p>
          <a:p>
            <a:r>
              <a:t>2.蛋白质组学研究：通过对癔病患者血液中的蛋白质进行分析，发现与疾病相关的蛋白质生物标志物。</a:t>
            </a:r>
          </a:p>
          <a:p>
            <a:r>
              <a:t>3.代谢组学研究：通过对癔病患者血液中的代谢产物进行分析，找出与疾病相关的代谢异常。</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癔病生物标志物研究现状</a:t>
            </a:r>
          </a:p>
        </p:txBody>
      </p:sp>
      <p:sp>
        <p:nvSpPr>
          <p:cNvPr id="3" name="Text Placeholder 2"/>
          <p:cNvSpPr>
            <a:spLocks noGrp="1"/>
          </p:cNvSpPr>
          <p:nvPr>
            <p:ph type="body" idx="1"/>
          </p:nvPr>
        </p:nvSpPr>
        <p:spPr/>
        <p:txBody>
          <a:bodyPr/>
          <a:lstStyle/>
          <a:p>
            <a:r>
              <a:t>癔病生物标志物研究的成果</a:t>
            </a:r>
          </a:p>
        </p:txBody>
      </p:sp>
      <p:sp>
        <p:nvSpPr>
          <p:cNvPr id="4" name="Content Placeholder 3"/>
          <p:cNvSpPr>
            <a:spLocks noGrp="1"/>
          </p:cNvSpPr>
          <p:nvPr>
            <p:ph sz="half" idx="2"/>
          </p:nvPr>
        </p:nvSpPr>
        <p:spPr/>
        <p:txBody>
          <a:bodyPr/>
          <a:lstStyle/>
          <a:p>
            <a:r>
              <a:t>1.研究发现，癔病患者的血液中存在一些特定的代谢产物和蛋白质生物标志物，这些标志物与疾病的发病机制和症状相关。</a:t>
            </a:r>
          </a:p>
          <a:p>
            <a:r>
              <a:t>2.基因组学研究也发现了一些与癔病相关的基因变异，这些变异可能为疾病的早期诊断和治疗提供新的思路。</a:t>
            </a:r>
          </a:p>
          <a:p/>
        </p:txBody>
      </p:sp>
      <p:sp>
        <p:nvSpPr>
          <p:cNvPr id="5" name="Text Placeholder 4"/>
          <p:cNvSpPr>
            <a:spLocks noGrp="1"/>
          </p:cNvSpPr>
          <p:nvPr>
            <p:ph type="body" idx="3"/>
          </p:nvPr>
        </p:nvSpPr>
        <p:spPr/>
        <p:txBody>
          <a:bodyPr/>
          <a:lstStyle/>
          <a:p>
            <a:r>
              <a:t>癔病生物标志物研究的挑战</a:t>
            </a:r>
          </a:p>
        </p:txBody>
      </p:sp>
      <p:sp>
        <p:nvSpPr>
          <p:cNvPr id="6" name="Content Placeholder 5"/>
          <p:cNvSpPr>
            <a:spLocks noGrp="1"/>
          </p:cNvSpPr>
          <p:nvPr>
            <p:ph sz="half" idx="4"/>
          </p:nvPr>
        </p:nvSpPr>
        <p:spPr/>
        <p:txBody>
          <a:bodyPr/>
          <a:lstStyle/>
          <a:p>
            <a:r>
              <a:t>1.癔病生物标志物研究的样本量较小，需要进一步扩大样本规模以验证研究成果。</a:t>
            </a:r>
          </a:p>
          <a:p>
            <a:r>
              <a:t>2.目前发现的生物标志物尚不足以用于癔病的早期诊断和治疗，需要深入研究并探索更多的生物标志物。</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癔病生物标志物研究现状</a:t>
            </a:r>
          </a:p>
        </p:txBody>
      </p:sp>
      <p:sp>
        <p:nvSpPr>
          <p:cNvPr id="3" name="Text Placeholder 2"/>
          <p:cNvSpPr>
            <a:spLocks noGrp="1"/>
          </p:cNvSpPr>
          <p:nvPr>
            <p:ph type="body" idx="1"/>
          </p:nvPr>
        </p:nvSpPr>
        <p:spPr/>
        <p:txBody>
          <a:bodyPr/>
          <a:lstStyle/>
          <a:p>
            <a:r>
              <a:t>癔病生物标志物研究的趋势和前景</a:t>
            </a:r>
          </a:p>
        </p:txBody>
      </p:sp>
      <p:sp>
        <p:nvSpPr>
          <p:cNvPr id="4" name="Content Placeholder 3"/>
          <p:cNvSpPr>
            <a:spLocks noGrp="1"/>
          </p:cNvSpPr>
          <p:nvPr>
            <p:ph sz="half" idx="2"/>
          </p:nvPr>
        </p:nvSpPr>
        <p:spPr/>
        <p:txBody>
          <a:bodyPr/>
          <a:lstStyle/>
          <a:p>
            <a:r>
              <a:t>1.随着技术的不断进步和研究的深入，未来有望发现更多的癔病生物标志物，为疾病的早期诊断和治疗提供新的手段。</a:t>
            </a:r>
          </a:p>
          <a:p>
            <a:r>
              <a:t>2.癔病生物标志物研究也将促进精神疾病研究的发展，有助于提高精神疾病的治疗水平和患者的生活质量。</a:t>
            </a:r>
          </a:p>
          <a:p/>
        </p:txBody>
      </p:sp>
      <p:sp>
        <p:nvSpPr>
          <p:cNvPr id="5" name="Text Placeholder 4"/>
          <p:cNvSpPr>
            <a:spLocks noGrp="1"/>
          </p:cNvSpPr>
          <p:nvPr>
            <p:ph type="body" idx="3"/>
          </p:nvPr>
        </p:nvSpPr>
        <p:spPr/>
        <p:txBody>
          <a:bodyPr/>
          <a:lstStyle/>
          <a:p>
            <a:r>
              <a:t>癔病生物标志物研究的意义和价值</a:t>
            </a:r>
          </a:p>
        </p:txBody>
      </p:sp>
      <p:sp>
        <p:nvSpPr>
          <p:cNvPr id="6" name="Content Placeholder 5"/>
          <p:cNvSpPr>
            <a:spLocks noGrp="1"/>
          </p:cNvSpPr>
          <p:nvPr>
            <p:ph sz="half" idx="4"/>
          </p:nvPr>
        </p:nvSpPr>
        <p:spPr/>
        <p:txBody>
          <a:bodyPr/>
          <a:lstStyle/>
          <a:p>
            <a:r>
              <a:t>1.癔病生物标志物的研究有助于提高癔病的诊断准确率和治疗效果，减轻患者和社会负担。</a:t>
            </a:r>
          </a:p>
          <a:p>
            <a:r>
              <a:t>2.生物标志物的发现将为癔病的发病机制研究提供新的思路和方法，有助于深入了解癔病的本质。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潜在的生物标志物</a:t>
            </a:r>
          </a:p>
        </p:txBody>
      </p:sp>
      <p:sp>
        <p:nvSpPr>
          <p:cNvPr id="3" name="Subtitle 2"/>
          <p:cNvSpPr>
            <a:spLocks noGrp="1"/>
          </p:cNvSpPr>
          <p:nvPr>
            <p:ph type="subTitle" idx="1"/>
          </p:nvPr>
        </p:nvSpPr>
        <p:spPr/>
        <p:txBody>
          <a:bodyPr/>
          <a:lstStyle/>
          <a:p>
            <a:r>
              <a:t>癔病的生物标志物探索</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潜在的生物标志物</a:t>
            </a:r>
          </a:p>
        </p:txBody>
      </p:sp>
      <p:sp>
        <p:nvSpPr>
          <p:cNvPr id="3" name="Text Placeholder 2"/>
          <p:cNvSpPr>
            <a:spLocks noGrp="1"/>
          </p:cNvSpPr>
          <p:nvPr>
            <p:ph type="body" idx="1"/>
          </p:nvPr>
        </p:nvSpPr>
        <p:spPr/>
        <p:txBody>
          <a:bodyPr/>
          <a:lstStyle/>
          <a:p>
            <a:r>
              <a:t>基因表达谱</a:t>
            </a:r>
          </a:p>
        </p:txBody>
      </p:sp>
      <p:sp>
        <p:nvSpPr>
          <p:cNvPr id="4" name="Content Placeholder 3"/>
          <p:cNvSpPr>
            <a:spLocks noGrp="1"/>
          </p:cNvSpPr>
          <p:nvPr>
            <p:ph sz="half" idx="2"/>
          </p:nvPr>
        </p:nvSpPr>
        <p:spPr/>
        <p:txBody>
          <a:bodyPr/>
          <a:lstStyle/>
          <a:p>
            <a:r>
              <a:t>1.基因表达谱分析可以揭示癔病患者的基因表达异常与正常人之间的差异，为寻找生物标志物提供线索。</a:t>
            </a:r>
          </a:p>
          <a:p>
            <a:r>
              <a:t>2.研究发现，癔病患者的某些基因表达水平可能与症状严重程度相关，有望成为潜在的生物标志物。</a:t>
            </a:r>
          </a:p>
          <a:p>
            <a:r>
              <a:t>3.基因表达谱分析方法不断进步，有助于提高生物标志物的发现效率和准确性。</a:t>
            </a:r>
          </a:p>
          <a:p/>
        </p:txBody>
      </p:sp>
      <p:sp>
        <p:nvSpPr>
          <p:cNvPr id="5" name="Text Placeholder 4"/>
          <p:cNvSpPr>
            <a:spLocks noGrp="1"/>
          </p:cNvSpPr>
          <p:nvPr>
            <p:ph type="body" idx="3"/>
          </p:nvPr>
        </p:nvSpPr>
        <p:spPr/>
        <p:txBody>
          <a:bodyPr/>
          <a:lstStyle/>
          <a:p>
            <a:r>
              <a:t>蛋白质组学</a:t>
            </a:r>
          </a:p>
        </p:txBody>
      </p:sp>
      <p:sp>
        <p:nvSpPr>
          <p:cNvPr id="6" name="Content Placeholder 5"/>
          <p:cNvSpPr>
            <a:spLocks noGrp="1"/>
          </p:cNvSpPr>
          <p:nvPr>
            <p:ph sz="half" idx="4"/>
          </p:nvPr>
        </p:nvSpPr>
        <p:spPr/>
        <p:txBody>
          <a:bodyPr/>
          <a:lstStyle/>
          <a:p>
            <a:r>
              <a:t>1.蛋白质组学研究可以检测癔病患者血液中的蛋白质差异，为寻找生物标志物提供依据。</a:t>
            </a:r>
          </a:p>
          <a:p>
            <a:r>
              <a:t>2.研究发现，癔病患者血液中的某些蛋白质水平可能与疾病发病和进展相关，具有潜在生物标志物的价值。</a:t>
            </a:r>
          </a:p>
          <a:p>
            <a:r>
              <a:t>3.蛋白质组学技术不断提升，有助于提高生物标志物的敏感性和特异性。</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潜在的生物标志物</a:t>
            </a:r>
          </a:p>
        </p:txBody>
      </p:sp>
      <p:sp>
        <p:nvSpPr>
          <p:cNvPr id="3" name="Text Placeholder 2"/>
          <p:cNvSpPr>
            <a:spLocks noGrp="1"/>
          </p:cNvSpPr>
          <p:nvPr>
            <p:ph type="body" idx="1"/>
          </p:nvPr>
        </p:nvSpPr>
        <p:spPr/>
        <p:txBody>
          <a:bodyPr/>
          <a:lstStyle/>
          <a:p>
            <a:r>
              <a:t>代谢组学</a:t>
            </a:r>
          </a:p>
        </p:txBody>
      </p:sp>
      <p:sp>
        <p:nvSpPr>
          <p:cNvPr id="4" name="Content Placeholder 3"/>
          <p:cNvSpPr>
            <a:spLocks noGrp="1"/>
          </p:cNvSpPr>
          <p:nvPr>
            <p:ph sz="half" idx="2"/>
          </p:nvPr>
        </p:nvSpPr>
        <p:spPr/>
        <p:txBody>
          <a:bodyPr/>
          <a:lstStyle/>
          <a:p>
            <a:r>
              <a:t>1.代谢组学研究可以分析癔病患者血液中的代谢产物，寻找与疾病相关的生物标志物。</a:t>
            </a:r>
          </a:p>
          <a:p>
            <a:r>
              <a:t>2.研究发现，癔病患者的某些代谢产物水平可能与症状表现和疾病进程相关，具有潜在生物标志物的价值。</a:t>
            </a:r>
          </a:p>
          <a:p>
            <a:r>
              <a:t>3.代谢组学技术发展迅速，有助于提高生物标志物的发现速度和可靠性。</a:t>
            </a:r>
          </a:p>
          <a:p/>
        </p:txBody>
      </p:sp>
      <p:sp>
        <p:nvSpPr>
          <p:cNvPr id="5" name="Text Placeholder 4"/>
          <p:cNvSpPr>
            <a:spLocks noGrp="1"/>
          </p:cNvSpPr>
          <p:nvPr>
            <p:ph type="body" idx="3"/>
          </p:nvPr>
        </p:nvSpPr>
        <p:spPr/>
        <p:txBody>
          <a:bodyPr/>
          <a:lstStyle/>
          <a:p>
            <a:r>
              <a:t>免疫炎症因子</a:t>
            </a:r>
          </a:p>
        </p:txBody>
      </p:sp>
      <p:sp>
        <p:nvSpPr>
          <p:cNvPr id="6" name="Content Placeholder 5"/>
          <p:cNvSpPr>
            <a:spLocks noGrp="1"/>
          </p:cNvSpPr>
          <p:nvPr>
            <p:ph sz="half" idx="4"/>
          </p:nvPr>
        </p:nvSpPr>
        <p:spPr/>
        <p:txBody>
          <a:bodyPr/>
          <a:lstStyle/>
          <a:p>
            <a:r>
              <a:t>1.免疫炎症因子在癔病发病过程中发挥重要作用，可能成为潜在的生物标志物。</a:t>
            </a:r>
          </a:p>
          <a:p>
            <a:r>
              <a:t>2.研究发现，癔病患者血液中的某些免疫炎症因子水平可能与疾病活动和症状严重程度相关。</a:t>
            </a:r>
          </a:p>
          <a:p>
            <a:r>
              <a:t>3.监测免疫炎症因子的变化有助于评估疾病进展和治疗效果，具有潜在的临床应用价值。</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https://d.book118.com/486031240002010034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癔病概述</vt:lpstr>
      <vt:lpstr> 癔病概述</vt:lpstr>
      <vt:lpstr> 癔病概述</vt:lpstr>
      <vt:lpstr> 癔病概述</vt:lpstr>
      <vt:lpstr> 生物标志物定义</vt:lpstr>
      <vt:lpstr> 生物标志物定义</vt:lpstr>
      <vt:lpstr> 生物标志物定义</vt:lpstr>
      <vt:lpstr> 癔病生物标志物研究现状</vt:lpstr>
      <vt:lpstr> 癔病生物标志物研究现状</vt:lpstr>
      <vt:lpstr> 癔病生物标志物研究现状</vt:lpstr>
      <vt:lpstr> 癔病生物标志物研究现状</vt:lpstr>
      <vt:lpstr> 潜在的生物标志物</vt:lpstr>
      <vt:lpstr> 潜在的生物标志物</vt:lpstr>
      <vt:lpstr> 潜在的生物标志物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2024-09-02T22:14:19.220</cp:lastPrinted>
  <dcterms:created xsi:type="dcterms:W3CDTF">2024-09-02T14:14:19Z</dcterms:created>
  <dcterms:modified xsi:type="dcterms:W3CDTF">2024-09-02T14:14:21Z</dcterms:modified>
</cp:coreProperties>
</file>