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27247A-E3D1-4C38-B1D1-43C663512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BD23D6-0015-44DF-96CA-25EE3FA17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614861-0DB5-4236-A721-8D2A52651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4B6D8D-D256-4FD4-BBD5-364BF825B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4DDE2F-9A09-4710-90F3-D63B07FEA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BE13E2-CB75-4AA2-975E-A2711DB00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701745-ACC5-4DF2-A522-97D4DF7D4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378B81-8F3F-4D5D-927C-283286303C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A4E1D4-91D3-4E3C-826D-2DC32F481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E45218-1B9B-4B51-9DE9-B1CD1FD34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EF91A2-083A-4BFD-92F0-7AF0ACE6F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6032000023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超声波治疗仪的使用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超声波治疗仪简介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超声波治疗仪的操作方法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超声波治疗仪的治疗效果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超声波治疗仪的安全性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超声波治疗仪的维护和保养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超声波治疗仪简介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729" r="2972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超声波治疗仪的定义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它通过高频振动产生机械能，刺激组织再生、缓解疼痛和促进血液循环等作用。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超声波治疗仪是一种利用超声波能量来进行治疗的医疗设备。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超声波治疗仪的工作原理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超声波治疗仪通过高频振动产生机械能，这种能量可以渗透到人体深部组织，刺激细胞代谢和血液循环。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超声波的振动能够产生微细按摩效应，有助于缓解肌肉紧张和疼痛。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67" b="16667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超声波治疗仪有多种类型，包括便携式、台式和家用型等。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它们可以用于治疗多种疾病，如肌肉疼痛、关节炎、颈椎病等，也可以用于美容和减肥等领域。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超声波治疗仪的种类和用途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超声波治疗仪的操作方法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核对患者身份，了解患者病情和病史，确保符合治疗适应症。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确认患者信息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83" r="16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准备治疗区域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准备仪器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清洁治疗区域，确保无异物和障碍物，为患者提供舒适的治疗环境。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检查超声波治疗仪的电源、探头和连接线是否完好，确保仪器正常工作。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治疗前的准备工作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17" r="1881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425" b="1642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4274" b="142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治疗过程中的操作步骤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根据患者的病情和需要，选择合适的超声波频率、输出强度和治疗时间。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在探头表面涂抹适量的耦合剂，确保探头与治疗区域紧密接触。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将探头放置在治疗区域，启动仪器进行治疗。根据需要调整探头位置和角度。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在治疗过程中，密切观察患者的反应和仪器的工作状态，确保治疗安全有效。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设定治疗参数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涂抹耦合剂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开始治疗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监测治疗过程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治疗后，清洁治疗区域，并协助患者离开治疗床。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清洁治疗区域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留意患者是否有不适反应，如出现异常情况应及时处理。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观察患者反应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按照厂家建议的周期，对超声波治疗仪进行定期维护和保养，确保仪器性能良好。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定期维护仪器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治疗后的注意事项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超声波治疗仪的治疗效果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https://d.book118.com/486032000023010033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2024-09-01T14:33:50.286</cp:lastPrinted>
  <dcterms:created xsi:type="dcterms:W3CDTF">2024-09-01T06:33:50Z</dcterms:created>
  <dcterms:modified xsi:type="dcterms:W3CDTF">2024-09-01T06:33:52Z</dcterms:modified>
</cp:coreProperties>
</file>