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0934D-877B-4E7A-A9E9-A3CF306B9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59794-3238-4F8F-A661-7FF8B8575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249AF-445D-4272-8E6C-8F20A837C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5E789-58B8-4D3A-A631-A9F511D7D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E12AAF-8D56-4F59-A6B9-D6D4FDC37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A4D9BA-FC1E-4FF8-8582-2EEE5A352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496807-D465-4CEC-B70A-8D183C9EA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43C07-B5BF-4EBB-A1CE-0246B49C4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3424A-7B84-4EFB-BDF5-AC987C627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08AE9-62F7-42F2-823F-A62DDCF7D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0FCD8-E95D-445E-B179-5B4A7CF5F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32031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车间技术交流培训提升员工培训效果的关键方法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培训前准备与需求分析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互动式教学方法应用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实践操作与技能提升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激励机制与政策支持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跨部门合作与资源整合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培训前准备与需求分析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00" b="58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明确培训目标和内容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确定培训主题和目标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根据车间技术需求和员工实际水平，明确培训的主题和具体目标，如提高操作技能、掌握新工艺等。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制定详细的培训计划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包括培训的时间、地点、参与人员、培训内容、培训方式等，确保培训的全面性和系统性。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准备培训教材和资料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根据培训内容，准备相关的教材、资料、案例等，以便员工更好地理解和掌握相关知识。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通过问卷调查、面试、实际操作等方式，了解员工的技能水平和实际需求，为制定个性化培训计划提供依据。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了解员工技能水平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根据员工技能水平和实际需求，分析员工在技能方面的差距和不足，确定培训的重点和方向。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分析员工技能差距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根据车间技术要求和员工实际情况，制定技能评估标准，以便在培训前和培训后对员工技能水平进行评估和比较。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制定技能评估标准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员工技能水平评估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根据员工技能水平评估结果，针对每个员工制定个性化的培训目标，确保培训内容的针对性和实用性。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确定个性化培训目标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根据员工的实际情况和培训内容的特点，选择合适的培训方式，如现场教学、案例分析、小组讨论等，以提高培训效果。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选择合适的培训方式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考虑到员工工作时间的安排和培训资源的限制，制定灵活的培训计划，如分阶段进行、利用业余时间等，以确保培训的顺利进行。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制定灵活的培训计划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制定个性化培训计划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互动式教学方法应用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从车间实际生产过程中挑选具有代表性的案例，确保案例与培训内容紧密相关。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选择典型案例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将员工分成若干小组，针对案例进行深入讨论，提高员工分析问题、解决问题的能力。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鼓励员工提出问题，通过解答问题巩固培训内容，加深员工对知识点的理解。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根据培训内容，设定不同的角色，让员工扮演并体验角色所承担的责任和任务。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设计角色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在模拟的生产环境中进行演练，提高员工在实际操作中的技能和应对能力。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对员工的角色扮演和模拟演练进行评价和反馈，帮助员工发现自身不足并进行改进。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角色扮演与模拟演练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鼓励员工在小组内或小组间分享经验、技巧和心得，促进员工之间的互相学习和进步。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将员工分成若干小组，共同完成一项任务或项目，培养员工团队协作精神和沟通能力。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展示与评价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让每个小组展示合作成果，并对成果进行评价和点评，激发员工的竞争意识和创造力。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58" r="14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小组合作与交流分享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实践操作与技能提升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操作示范教学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由经验丰富的技师或专家进行操作示范，展示正确的操作步骤和技巧，加深员工对操作规范的理解。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鼓励员工在观摩和示范过程中提问、交流，分享经验和心得，促进彼此之间的学习进步。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观摩优秀员工作业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组织员工现场观摩优秀员工的作业过程，了解高效、规范的作业方法和标准。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现场观摩与操作示范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根据员工的技能水平和培训需求，制定个性化的动手实践计划，明确实践目标和步骤。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在员工动手实践过程中，提供一对一或小组形式的指导，及时纠正操作中的错误和不规范行为。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对员工动手实践的成果进行评估和反馈，帮助员工了解自身技能提升的程度和改进方向。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员工动手实践指导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https://d.book118.com/486032031121010034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2024-09-03T17:10:20.534</cp:lastPrinted>
  <dcterms:created xsi:type="dcterms:W3CDTF">2024-09-03T09:10:20Z</dcterms:created>
  <dcterms:modified xsi:type="dcterms:W3CDTF">2024-09-03T09:10:22Z</dcterms:modified>
</cp:coreProperties>
</file>