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59377-FB4B-4CE6-A4F1-D16F6C4F8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7FD36-6B89-4AFC-B9F9-0D53CF785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82C7B-BF07-46D8-B1E8-50AA9F2E6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2A316-C791-45DC-9192-70864BFB2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D52E7-8A49-40BB-A0A0-3D5985844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61AFF-C7C3-4F17-BE2C-B1B06F28E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54B151-B88A-4962-B882-0E62E419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E3F04-97FB-4752-86CE-BF04EEDA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3615D-CA11-4BA8-9D52-7FCA4E9FC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42B7B-1F24-4618-AE7F-A7AB9D0C5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E3A2A-3DE4-4882-8D5F-A2C910BFE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3423122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2023年国家自然灾害灾情管理系统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关键技术及应用创新点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系统实施与运营保障措施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503" b="26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040" r="140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自然灾害现状及影响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自然灾害种类多、频率高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我国自然灾害种类众多，包括地震、洪涝、台风、干旱等，且发生频率较高，给人民群众生命财产安全带来严重威胁。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灾害影响范围广、程度深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自然灾害往往造成大范围的房屋倒塌、道路中断、农田受灾等，给受灾地区带来深重的经济和社会负担。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救灾任务艰巨、紧迫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面对自然灾害，政府和社会各界需要迅速响应，组织力量进行抢险救灾，保障受灾群众基本生活需求，任务十分艰巨和紧迫。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传统灾情管理方式存在不足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传统的灾情管理方式往往依靠人工收集和上报信息，存在效率低下、数据不准确等问题，难以满足现代化救灾工作的需求。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新技术应用带来机遇与挑战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随着信息技术、遥感技术等的发展，为灾情管理提供了新的手段和工具，同时也带来了新的挑战和要求。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灾情信息是决策基础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准确、及时的灾情信息是政府制定救灾决策的重要依据，对于科学调配救援资源、提高救灾效率具有重要意义。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灾情管理重要性与挑战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构建覆盖全国的自然灾害灾情管理系统，实现灾情信息的快速收集、处理、分析和共享，提高灾情管理的效率和准确性，为政府决策和社会救援提供有力支持。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建设，将实现以下成果：一是建立全国统一的灾情信息数据库，实现数据的集中存储和管理；二是开发灾情信息采集、处理和分析软件，提高数据处理效率和准确性；三是建立灾情信息共享机制，实现政府、企业和社会各界的信息共享与协同工作；四是提高灾情管理的科学性和规范性，为救灾工作提供更加有力的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系统架构与功能模块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将系统划分为多个功能模块，便于开发、维护和升级。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采用分布式部署方式，提高系统的可靠性和扩展性。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利用云平台资源，实现弹性扩展和快速响应。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通过传感器、卫星遥感等手段实时采集自然灾害相关数据。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制定统一的数据传输协议，确保数据传输的准确性和实时性。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数据传输协议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对传输的数据进行加密处理，确保数据的安全性。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数据加密与安全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对采集的数据进行清洗、整合和格式化处理。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基于历史数据和实时数据，对灾害风险进行评估和预测。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数据分析算法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运用统计分析、机器学习等算法对数据进行深入分析。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数据处理与分析模块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通过短信、APP、网站等多种渠道发布预警信息。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建立快速响应机制，协调各方资源进行应急救援。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667" r="22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利用物联网技术对灾情进行实时监控和调度。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灾情实时监控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预警发布与应急响应模块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提供可视化的决策支持系统，帮助决策者快速做出决策。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灾害模拟与推演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利用模拟仿真技术对灾害进行模拟和推演，为决策提供科学依据。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专家系统与知识库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建立专家系统和知识库，提供专业的决策支持和建议。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辅助决策支持模块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关键技术及应用创新点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42" r="18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系统整合了来自卫星遥感、地面监测站、社交媒体等多元异构数据，实现了全方位、多角度的灾情信息获取。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多源异构数据整合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采用流处理、分布式计算等技术，对海量灾情数据进行实时处理和分析，提高了灾情应对的时效性和准确性。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实时数据处理与分析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利用机器学习、深度学习等数据挖掘技术，从灾情数据中提取有价值的信息和知识，为灾情研判和决策提供有力支持。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数据挖掘与知识发现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大数据融合处理技术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250" b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决策支持与模拟演练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利用仿真模拟技术，对灾情发展趋势进行预测和模拟演练，为决策者提供科学、直观的决策支持。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智能灾情评估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基于深度学习等人工智能技术，构建灾情评估模型，实现自动化、智能化的灾情评估和损失估算。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预案管理与优化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系统内置了多种应急预案，并可根据实际灾情进行智能匹配和优化，提高了应急预案的针对性和实用性。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人工智能辅助决策技术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传感器网络构建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部署了大量物联网传感器，形成了覆盖广泛的传感器网络，实现了对灾情信息的实时、准确感知。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数据传输与共享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采用先进的物联网通信协议和数据传输技术，实现了传感器数据的高效、安全传输和共享。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远程监控与预警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通过物联网传感器网络，实现了对灾区环境的远程实时监控和预警，提高了灾情应对的及时性和主动性。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物联网传感器网络技术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https://d.book118.com/486034231220010052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2024-09-19T08:50:54.879</cp:lastPrinted>
  <dcterms:created xsi:type="dcterms:W3CDTF">2024-09-19T00:50:54Z</dcterms:created>
  <dcterms:modified xsi:type="dcterms:W3CDTF">2024-09-19T00:50:57Z</dcterms:modified>
</cp:coreProperties>
</file>