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19FCE-A767-4784-B056-FC30398B5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8F14C-43EA-49B6-B674-5086E404D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C35B0-DA28-4BC8-8CE0-1E0E7D4C1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B1DA5-0A77-4C00-ABCB-62C955F43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17BBF-EDBD-4256-BE18-6FE80DCBA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7399E-E8B8-4023-AF0B-928689DB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D719F6-296E-40A9-846D-0B0049335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EEA49-A02A-4D32-A9A9-ACFC42C8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774B2-73ED-48BF-AB13-191D34DDE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B4732-78B0-4FBD-8C3F-73051B5B9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9FA30-0198-490F-98C9-686960EEC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351321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操纵工具规范安全事故远离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操纵工具概述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操纵工具规范操作要点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应急处理与救援方案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总结：远离安全事故，从我做起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操纵工具概述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57" r="283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操纵工具是指用来操作、控制机械、设备或系统的各种器具、装置和辅助用品。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根据不同的用途和功能，操纵工具可分为手动工具、电动工具、气动工具、液压工具等。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保障工作质量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降低安全风险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719" b="1571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68" b="176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33" r="28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操纵工具重要性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操纵工具能够大大提高工作效率，减轻劳动强度，缩短工作时间。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使用合适的操纵工具能够保证工作质量，提高产品精度和稳定性。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正确的使用操纵工具能够降低操作过程中的安全风险，减少事故发生的可能性。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手动工具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电动工具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气动工具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液压工具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常见操纵工具介绍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如螺丝刀、扳手、锤子等，通过人力操作完成各种任务。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如电钻、电锯、砂轮机等，通过电力驱动完成高效率的工作。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如液压千斤顶、液压剪等，利用液体压力传递能量进行工作。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如气动钻、气动扳手等，利用压缩空气为动力源进行工作。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操纵工具时未按照规范流程或安全操作规程进行，如超速、超载、错误操作等。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疏忽大意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疲劳作业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在操作过程中注意力不集中，忽视安全细节，未能及时发现潜在风险。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长时间连续作业或熬夜工作导致身体疲劳，反应迟钝，增加事故风险。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人为因素导致事故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设备使用时间过长，未及时维修保养，导致性能下降、故障率增加。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设备设计不合理或存在安全隐患，易引发操作失误或设备故障。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设备制造或安装过程中存在质量问题，如材料不合格、精度不够等。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设备故障引发事故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不良照明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光线过暗或过强，影响操作人员视线和判断，增加事故风险。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如大风、暴雨、雷电等极端天气条件，易导致设备损坏或操作失误。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杂乱环境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工作现场杂乱无章，存在障碍物或危险品，易引发安全事故。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667" r="5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环境因素影响安全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操纵工具规范操作要点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79" r="38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使用前检查与准备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确认工具完好无损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检查工具是否有裂纹、破损或松动部件，确保其处于良好状态。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了解工具性能与使用方法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熟悉工具的功能、操作方法及安全注意事项。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穿戴个人防护用品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根据工作需要，佩戴适当的防护手套、护目镜、口罩等。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在使用工具时，保持身体平衡，避免突然移动或摇晃。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保持稳定姿势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根据工具类型，采用正确的握持方式，确保手部稳定且不易疲劳。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掌握正确握持方法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按照规定的步骤和顺序进行操作，避免跳跃或省略关键步骤。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遵循操作顺序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正确使用姿势与技巧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https://d.book118.com/486035132102010051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2024-09-17T03:10:00.196</cp:lastPrinted>
  <dcterms:created xsi:type="dcterms:W3CDTF">2024-09-16T19:10:00Z</dcterms:created>
  <dcterms:modified xsi:type="dcterms:W3CDTF">2024-09-16T19:10:02Z</dcterms:modified>
</cp:coreProperties>
</file>