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86E7E-456F-4C59-A4EF-719158DF9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357A6-9E36-4CDF-94DA-1DC6E89B3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DAB1D-9062-4C03-BEB5-D0C8DF686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D2E6E-9FB7-451E-A72A-386E72E1E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9B442-EB7C-4781-8E3D-886A411BF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B9CD6-5CF8-44BB-8761-2CD0BBD8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CBC02A-7AA8-4753-84D9-2CB33FC84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9CA9E-5015-420B-8EB9-8E1C3883A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A1D57-9DCC-4A1D-BE56-BD4EE8AC2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444BF-DFB2-4260-8410-9000541AB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69F7F-C1F5-4462-AC4F-014B1398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40205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能源行业复工准备工作报告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能源行业复工现状及挑战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复工过程中的安全保障措施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复工后的产能恢复与提升策略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随着新冠疫情的逐渐得到控制，能源行业需要积极应对挑战，做好复工准备工作，保障能源供应安全。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能源行业是国民经济的基础性行业，其复工对于推动经济复苏具有重要意义。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推动经济复苏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通过复工准备工作，能源企业可以加强内部管理，优化生产流程，提升行业竞争力。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复工准备情况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报告将详细介绍能源企业在复工前的准备工作，包括防疫措施、人员安排、物资储备等方面。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复工后生产运营情况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报告将重点关注能源企业在复工后的生产运营情况，包括产能恢复、安全生产、市场供需等方面。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面临的挑战和应对措施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报告将分析能源企业在复工过程中面临的挑战和问题，并提出相应的应对措施和建议。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能源行业复工现状及挑战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复工进度概览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复工率稳步上升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随着疫情得到有效控制，能源行业复工率逐步提高，但仍存在地区差异。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产能恢复不均衡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部分能源企业产能已恢复至疫情前水平，而部分企业受供应链中断、市场需求疲软等因素影响，产能恢复较慢。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重点项目有序推进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国家及地方政府对能源重点项目给予高度关注，确保项目按期推进，保障能源供应安全。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市场需求疲软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受疫情影响，部分行业用能需求减少，导致能源市场供需失衡，价格波动较大。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疫情期间，部分企业员工流动受限，安全生产管理面临挑战，需加强安全监管和应急处置能力。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全球疫情导致部分关键零部件和设备供应中断，影响能源企业正常生产和运营。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国家和地方政府出台一系列政策措施，支持能源企业复工复产，减轻企业经营负担。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能源行业协会、企业间加强沟通协作，共同应对疫情带来的挑战，推动行业健康发展。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行业协同应对挑战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疫情加速能源行业转型升级步伐，企业加大技术创新投入，推动清洁能源、数字化、智能化等领域发展。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创新驱动转型升级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政策支持与行业动态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对所有员工进行健康状况排查，了解员工是否有发热、咳嗽等症状，以及是否有与疫情严重地区人员接触史。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开展针对新冠病毒的防护知识培训，包括正确佩戴口罩、勤洗手、保持社交距离等。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防护知识培训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制定员工出现发热、咳嗽等症状时的应急处理预案，确保员工得到及时有效的医疗救治。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对生产设备进行全面安全检查，确保设备在停工期间未出现损坏或故障。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设备调试与试运行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对关键设备进行调试和试运行，确保设备在复工后能够正常运转。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根据设备状况和生产计划，制定设备维护保养计划，确保设备在复工后能够保持良好的运行状态。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设备检修与调试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https://d.book118.com/486040205155010050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2024-09-16T02:50:24.940</cp:lastPrinted>
  <dcterms:created xsi:type="dcterms:W3CDTF">2024-09-15T18:50:24Z</dcterms:created>
  <dcterms:modified xsi:type="dcterms:W3CDTF">2024-09-15T18:50:27Z</dcterms:modified>
</cp:coreProperties>
</file>