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51257-335B-4AD9-876B-8B8A4E56A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242FD-54EB-4B3E-9CE8-B4E9BF794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C5217-F4EC-4F3F-B264-29D7619F7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E606C-2814-4198-B9E6-2F6FF1283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AED2B8-E0FD-404F-84ED-0B07385F3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BC76BE-212F-47C6-8E27-9113D7250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76BD6F-A534-441C-ADCE-155EA2507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0EB64E-1894-453C-8DF1-12B572459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ABCE9C-4970-48E2-A461-1EDCF91F1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A406E-B122-4617-8625-7C27621F8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C4F36-D928-4AD1-AC79-EAB68096A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04203303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垃圾分类的具体实施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指按照垃圾的成分、属性、利用价值、对环境影响及现有处理方式，分离成同类或异类，并采用不同处置方式的过程。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随着城市化进程的加速和人口的不断增长，垃圾产生量逐年攀升，传统垃圾处理方式已无法满足环境保护和资源利用的需求。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近年来，我国垃圾分类工作取得显著进展，多个城市出台相关法规和政策，推广垃圾分类制度，提高垃圾资源化利用率。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许多发达国家在垃圾分类方面已取得较为成熟的经验，通过完善的法律法规、宣传教育和技术支持等手段，实现了垃圾减量化、资源化和无害化。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实现垃圾资源化利用，节约自然资源。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资源节约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社会经济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文化教育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提高公众环保意识和文明素养，推动社会进步。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减少垃圾对环境的污染和破坏，保护生态环境。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推动循环经济发展，促进绿色产业和就业机会。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在垃圾产生的源头，按照不同种类对垃圾进行分类投放。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从源头上减少垃圾的处理量和处理难度，提高资源回收利用率。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通过宣传教育、制定相关法规和政策引导，鼓励居民和企业积极参与源头分类。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源头分类原则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将垃圾中的有用物质进行回收和再利用，实现资源的最大化利用。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减少垃圾对环境的污染，节约资源，促进循环经济的发展。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实施方式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建立完善的回收体系和再利用技术，对可回收垃圾进行分类收集、运输和处理。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资源化利用原则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对垃圾进行安全、环保的处理，避免对环境和人类健康造成危害。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确保垃圾处理过程不对环境和人体健康产生负面影响。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采用科学的处理技术和方法，如焚烧、填埋、生物处理等，确保垃圾处理达到环保标准。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实施方式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无害化处理原则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鼓励全体社会成员积极参与垃圾分类和处理工作，共同推动垃圾分类事业的发展。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提高公众的环保意识和责任感，形成全社会共同参与的良好氛围。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加强宣传教育，普及垃圾分类知识，提高公众的认知度和参与度；同时，建立相应的激励机制和监督机制，确保全民参与原则的有效实施。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全民参与原则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垃圾分类的具体实施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根据垃圾的性质和来源，将其分为可回收物、有害垃圾、湿垃圾和干垃圾等类别，并分别投放到对应的收集容器中。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分类投放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由专业的环卫工人或志愿者使用专门的收集工具，按照分类标准对各类垃圾进行收集，确保各类垃圾不混杂。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分类收集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分类投放与收集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https://d.book118.com/486042033033010040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2024-09-06T10:25:58.687</cp:lastPrinted>
  <dcterms:created xsi:type="dcterms:W3CDTF">2024-09-06T02:25:58Z</dcterms:created>
  <dcterms:modified xsi:type="dcterms:W3CDTF">2024-09-06T02:26:00Z</dcterms:modified>
</cp:coreProperties>
</file>