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23075-803C-444E-BB33-59B55EC35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0BA5A-12C3-4466-91DC-E83344661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44537-4E67-47C6-9C33-8F8E503F1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E601F-D96F-442C-BC10-E3289AA26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8513AB-83D6-4DEC-A595-976C71816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C57BF5-8BDE-443B-A2E2-DF9448BF7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29AD17-A1BE-43E2-83B5-59FE39377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A1A1F-67EB-4223-849C-3C5D738BA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7AE98-AC2B-42F0-AA9B-6C5D214B5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A5092-C5CF-4788-ADE6-6CF220195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EE010-AD4D-4F1A-9907-1E872175D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431330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办事员制度管理内容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办事员制度概述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办事员职责与权限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办事员选拔与任用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办事员培训与发展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办事员日常管理与监督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办事员制度改革与创新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办事员制度概述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办事员制度是指为了规范办事员的职责、权利、义务、待遇、考核等方面而制定的一系列规章制度。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旨在提高办事员的工作效率和服务质量，保障办事员的合法权益，促进组织的正常运转和发展。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适用于各级政府机关、事业单位、国有企业等组织中的办事员。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包括各级办事员、文员、秘书等从事辅助性工作的人员。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明确办事员的岗位职责和工作范围，确保工作有章可循。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办事员职责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提供必要的培训和发展机会，促进办事员不断提升自身素质和能力。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办事员培训与发展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规定办事员应享有的基本权利和保障，如工资、福利、休假等。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办事员权利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规范办事员应遵守的职业道德和行为规范，如保密义务、廉洁自律等。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办事员义务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建立科学的考核机制，对办事员的工作绩效进行定期评估，并根据评估结果进行奖惩或调整。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办事员考核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办事员职责与权限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事务处理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负责处理各类行政事务，包括文件传递、会议安排、接待来访等。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负责信息的收集、整理、传递和保管，确保信息的准确性和及时性。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流程执行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遵循既定的工作流程和规范，确保各项事务的顺利推进。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有权使用必要的办公资源和设备，以完成工作任务。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资源使用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在职责范围内，有权对日常事务做出决策和处理。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事务决策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有权获取与工作相关的必要信息，以支持工作的顺利开展。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信息获取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工作权限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积极与其他部门合作，协调资源，解决跨部门问题，提高工作效率。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与同事保持密切沟通与协作，共同推进工作任务的完成。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上下级沟通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与上级和下级保持有效沟通，及时反馈工作进展和问题，确保工作的顺利进行。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办事员选拔与任用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具备良好的政治素质、业务能力和职业道德，符合岗位要求的学历、年龄等条件。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选拔程序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按照公开、平等、竞争、择优的原则，通过考试、考核等方式选拔优秀人才。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选拔条件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选拔条件及程序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任用方式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根据岗位需要和人才特点，采取聘用、选任、委任等任用方式。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任用期限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根据岗位性质和工作需要，确定不同的任用期限，一般为1-3年。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任用方式与期限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https://d.book118.com/486043133013010042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2024-09-09T07:03:54.430</cp:lastPrinted>
  <dcterms:created xsi:type="dcterms:W3CDTF">2024-09-08T23:03:54Z</dcterms:created>
  <dcterms:modified xsi:type="dcterms:W3CDTF">2024-09-08T23:03:56Z</dcterms:modified>
</cp:coreProperties>
</file>