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3BB5B0-36AE-456B-B46E-1C9F68C01F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BFCADC-7619-4E34-A3C9-7731354DF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CC108F-7D4A-4A10-97F6-0E45BD97B6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86DC72-FC03-422D-82B5-42D8261063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EE1E13-9363-4817-92FE-79CD5C30D5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624C17-C9E0-41C4-B8C5-A9BAF47B21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4CBB83-4B51-46D6-87EE-44E45843A7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B63409-472B-48CC-AED2-242EDA1B22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A7B692-6E5A-4A95-BC0B-05FCC668A4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52BF1F-29DE-48F0-BFB2-DF8B34C710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6054E9-98DC-4C9A-993C-B8DFD1DA39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043243035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支付宝服务窗开放平台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平台功能与特点</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开放能力与接口</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应用场景与案例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平台安全与保障</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合作与生态共建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随着移动互联网的快速发展，越来越多的用户开始使用手机进行各种操作，包括支付、购物、社交等。为了满足用户在移动端的多样化需求，支付宝推出了服务窗开放平台。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移动互联网的普及</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在移动互联网时代，商户需要更好地与用户进行连接和互动，以提供个性化的服务和营销。支付宝服务窗开放平台为商户提供了与用户直接沟通的渠道，帮助商户提升用户粘性和活跃度。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商户与用户连接的需求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平台定义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支付宝服务窗开放平台是支付宝为第三方开发者提供的一套开发工具和服务，旨在帮助开发者在支付宝平台上创建具有个性化功能和服务的移动应用。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611" b="1611"/>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平台功能</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支付宝服务窗开放平台提供了丰富的API接口和开发工具，支持开发者进行应用创建、功能开发、用户管理、数据分析等操作。同时，平台还提供了安全、稳定、高效的技术支持，确保应用的顺畅运行。</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平台价值</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支付宝服务窗开放平台，开发者可以快速搭建具有个性化功能和服务的移动应用，满足用户在移动端的多样化需求。同时，平台还为商户提供了与用户直接沟通的渠道，帮助商户提升用户粘性和活跃度，实现商业价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支付宝服务窗开放平台概述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平台功能与特点</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核心功能</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服务窗管理</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提供创建、编辑、发布和管理服务窗的全套工具，方便商家快速搭建自己的服务窗。</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会员管理</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集成会员系统，支持会员积分、优惠券等营销手段，增强用户粘性。</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数据统计与分析</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实时跟踪服务窗的访问量、用户行为等数据，帮助商家了解用户需求，优化服务。</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在线客服</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提供实时在线客服功能，方便用户咨询和解决问题，提高用户满意度。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73" r="1667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93" r="1759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支付宝拥有数亿活跃用户，为服务窗开放平台提供了巨大的潜在用户群体。</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庞大的用户基础</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服务窗可在支付宝App内直接访问，也可通过其他平台如微信、QQ等分享和传播。</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跨平台支持</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支付宝作为领先的移动支付平台，为服务窗提供了便捷、安全的支付解决方案。</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强大的支付能力</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平台提供了丰富的API和SDK，支持第三方开发者进行深度定制和功能扩展。</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丰富的开放接口</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独特优势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界面简洁友好</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服务窗界面设计简洁大方，符合用户操作习惯，易于上手。</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响应速度快</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优化网络传输和页面加载速度，确保用户可以快速访问服务窗。</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个性化推荐</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基于用户历史行为和偏好，提供个性化内容和服务推荐，提高用户满意度。</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多端适配</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服务窗可在不同设备和操作系统上流畅运行，满足用户多样化需求。</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用户体验优化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开放能力与接口</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基础API接口</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提供用户信息、支付、交易等基础功能的API接口，支持开发者快速集成支付宝核心服务。</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高级API接口</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开放更高级的功能，如数据分析、营销推广等，帮助开发者提升应用价值和用户体验。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定制化API接口</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根据开发者需求，提供个性化的API接口定制服务，满足特定场景的深度集成需求。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开放API接口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数据开放</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提供用户行为、交易等数据，帮助开发者更好地了解用户需求和市场趋势。</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数据安全</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严格遵守数据安全和隐私保护规定，确保用户数据的安全性和合规性。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数据交换</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支持开发者与支付宝进行数据交换，实现更高效的数据利用和业务协同。</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数据共享与交换</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提供详细的开发文档和指南，帮助开发者快速上手和解决问题。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开发文档</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20" r="22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技术支持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生态合作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750" r="18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设立专业的技术支持团队，为开发者提供及时、有效的技术指导和解决方案。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鼓励开发者与支付宝建立长期合作关系，共同推动支付宝开放生态的繁荣和发展。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第三方开发者支持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https://d.book118.com/486043243035010055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2024-09-22T15:56:46.174</cp:lastPrinted>
  <dcterms:created xsi:type="dcterms:W3CDTF">2024-09-22T07:56:46Z</dcterms:created>
  <dcterms:modified xsi:type="dcterms:W3CDTF">2024-09-22T07:56:48Z</dcterms:modified>
</cp:coreProperties>
</file>