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25410-935B-45C7-BCD2-F2FCA585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DC793-57B9-458A-979B-3DA92D96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C5F13-FE75-477C-B104-38E8797F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8362E-E9DD-47EE-861D-6D1CD4F15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B3F95-324B-41FE-A8FC-7CB558E07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D35DC5-AA70-40EA-8ED5-69B4B570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31F3A-EDB0-42B9-9F22-F46A3B90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4EB8F-1A20-4463-8712-5ACED63D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27B0B-0278-4179-B50D-3E733A84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E3EC9-2093-4A81-B265-C97652890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5C35B-4E1F-478C-A169-1B31590D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44203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管道护理高举平台法的原理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管道护理高举平台法的实施步骤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管道护理高举平台法的优势与效果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管道护理高举平台法的实际应用案例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管道是工业生产中重要的基础设施，有效的管道护理能够预防管道泄漏、堵塞等问题，从而保障生产安全。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良好的管道护理可以确保管道畅通无阻，降低生产过程中的故障率，从而提高生产效率。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定期进行管道护理可以延长管道使用寿命，减少维修和更换成本，为企业节约开支。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基于传统管道护理方法的不足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传统的管道护理方法可能存在效率低下、效果不佳等问题，无法满足现代工业生产的需要。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高举平台法的提出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为了解决这些问题，高举平台法被提出作为一种新的管道护理方法，旨在提高护理效率和效果，满足现代工业生产的需要。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管道护理高举平台法的提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管道护理高举平台法的原理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高举平台法是一种管道护理方法，通过将管道的末端抬高，使管道内的液体或气体能够顺利排出，从而避免管道堵塞或溢流。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高举平台法具有简单易行、操作方便、效果显著等优点，广泛应用于各种管道的护理，尤其适用于排污管道、排水管道等需要定期清理和维护的管道。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高举平台法的定义与特点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举平台法通过改变管道末端的受力方向，使管道内的液体或气体在重力的作用下能够顺利排出。当管道的末端被抬高时，管道内的液体或气体受到的重力作用方向与管道轴线平行，从而避免了因重力作用而导致的堵塞或溢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管道护理中，高举平台法可以应用于各种类型的管道，如金属管道、塑料管道、陶瓷管道等。通过定期对管道进行高举平台操作，可以有效地避免管道堵塞或溢流，保持管道的畅通和正常使用。同时，高举平台法还可以用于管道的清洗和维护，提高管道的使用寿命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高举平台法在管道护理中的应用原理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管道护理高举平台法的实施步骤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评估现场环境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对施工现场进行实地考察，了解管道布局、周边设施及作业空间等情况，以便制定合适的施工方案。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制定施工计划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根据现场评估结果，制定详细的施工计划，包括施工时间、人员配置、材料准备等。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准备工具与材料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根据施工计划，准备所需的工具和材料，如高举平台、管道夹具、支撑架等。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根据现场情况，选择合适的位置安装高举平台，确保平台稳定可靠。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安装高举平台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夹紧管道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进行维修作业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750" b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使用管道夹具将需要维修的管道夹紧固定在高举平台上，确保管道在高举平台上保持稳定。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在高举平台上进行管道维修作业，如更换管道、修补裂缝等。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https://d.book118.com/486044203105010102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2024-09-27T04:53:28.915</cp:lastPrinted>
  <dcterms:created xsi:type="dcterms:W3CDTF">2024-09-26T20:53:28Z</dcterms:created>
  <dcterms:modified xsi:type="dcterms:W3CDTF">2024-09-26T20:53:30Z</dcterms:modified>
</cp:coreProperties>
</file>