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650BB14-B9F8-4559-AF63-933405843A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D9D97D-9D32-437C-AF77-3513F705D3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759E02C-857F-44F8-B9BB-8E92CB0AB3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E6E249-CE42-4AF4-8ABE-369D83A7F3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F3608AB-4EF9-486B-A6E1-1916AE859F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833A1C5-D5D2-4B35-9880-B7923BD4521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1495DEB-84AA-4987-98E2-A0A1501FA2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11E0F2-332D-463F-889E-7AA9232863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72154F-50DE-4F08-8B93-B14AE94980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5236E4-8E1C-40E5-BA83-B2C4FFD6F5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5306D1-E69D-41A1-B622-6FEC48EE82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6045100012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汽车抵押创业计划书</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产品与服务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运营管理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风险评估与对策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投资计划与回报分析</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市场分析</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汽车抵押行业是金融服务领域的一个重要分支，主要提供短期融资服务，帮助消费者和中小企业解决资金周转问题。</a:t>
            </a:r>
          </a:p>
        </p:txBody>
      </p:sp>
      <p:pic>
        <p:nvPicPr>
          <p:cNvPr id="6" name="Picture 6"/>
          <p:cNvPicPr>
            <a:picLocks noChangeAspect="1"/>
          </p:cNvPicPr>
          <p:nvPr/>
        </p:nvPicPr>
        <p:blipFill>
          <a:blip r:embed="rId2"/>
          <a:srcRect t="1375" b="13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汽车抵押行业概述</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随着经济的发展和消费者对金融服务的需求增加，汽车抵押行业的规模不断扩大。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行业规模</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50" r="16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随着金融科技的发展和监管政策的调整，汽车抵押行业正朝着更加便捷、透明和规范的方向发展。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行业发展趋势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行业概况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汽车抵押服务的目标客户主要是有短期资金需求的消费者和中小企业。</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目标客户群体</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客户需求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市场潜力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客户在选择汽车抵押服务时，主要关注服务的便捷性、利率和透明度等方面。</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随着经济的发展和消费者对金融服务的需求增加，汽车抵押市场的潜力巨大。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主要竞争对手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汽车抵押行业的主要竞争对手包括其他金融服务机构、金融机构和互联网金融平台等。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竞争优势</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通过提供更加便捷、透明和规范的服务，以及建立良好的品牌形象和客户关系，可以获得竞争优势。</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竞争策略</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针对竞争对手的优劣势，可以采取差异化竞争策略、合作策略或创新策略等。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产品与服务</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汽车抵押贷款服务</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提供给消费者短期资金需求，通过抵押车辆的方式获得贷款。</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快速审批</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简化审批流程，快速为消费者提供贷款服务。</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贷款额度灵活</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根据车辆评估价值确定贷款额度，满足不同消费者的资金需求。</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产品描述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拥有经验丰富的团队，提供专业、高效的贷款服务。</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专业团队</a:t>
            </a:r>
          </a:p>
        </p:txBody>
      </p:sp>
      <p:pic>
        <p:nvPicPr>
          <p:cNvPr id="5" name="Picture 5"/>
          <p:cNvPicPr>
            <a:picLocks noChangeAspect="1"/>
          </p:cNvPicPr>
          <p:nvPr/>
        </p:nvPicPr>
        <p:blipFill>
          <a:blip r:embed="rId2"/>
          <a:srcRect l="14941" r="14941"/>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严格遵守法律法规，保障消费者权益和资金安全。</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安全保障</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提供线上和线下服务，方便消费者随时申请贷款。</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便捷服务</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服务特色</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1625" r="1162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根据市场利率和风险评估，制定合理的贷款利率。</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合理利率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明确列出各项费用，确保消费者清楚了解贷款成本。</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透明费用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定期推出优惠活动，降低消费者贷款成本。</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优惠活动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产品定价</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营销策略</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品牌传播</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通过多种渠道，如广告、公关活动、社交媒体等，提高品牌知名度和美誉度。</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品牌保护</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注册商标、专利等，确保品牌的合法权益得到保护。</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品牌定位</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明确品牌的核心价值和目标市场，塑造独特的品牌形象。</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品牌建设</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线上推广</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利用搜索引擎优化（SEO）、关键词广告（SEM）、社交媒体营销等手段，扩大品牌在网络上的覆盖面。</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线下推广</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通过传统媒体广告、户外广告、展会等方式，吸引潜在客户。</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联合营销</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与其他企业合作，共同推广产品和服务，扩大市场份额。</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推广方式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8542" b="85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客户回访与关怀</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定期回访客户，了解客户使用产品的情况，提供必要的关怀与支持。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客户信息收集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建立完善的客户信息数据库，了解客户需求和偏好。</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客户服务</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提供优质的售前、售中和售后服务，提高客户满意度。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客户关系管理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04</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运营管理</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https://d.book118.com/486045100012010103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2024-09-28T04:40:50.294</cp:lastPrinted>
  <dcterms:created xsi:type="dcterms:W3CDTF">2024-09-27T20:40:50Z</dcterms:created>
  <dcterms:modified xsi:type="dcterms:W3CDTF">2024-09-27T20:40:52Z</dcterms:modified>
</cp:coreProperties>
</file>