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7F00-57FE-4D34-B167-8833E6C8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B1BD0-7785-4EF9-83C1-35FA80A0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B1421-86DE-4791-9D8F-E33BB829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9D161-C84A-4791-B43C-2B83A993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EEA1E-98C4-4A23-8531-F32A6403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06A86-EB1D-44CD-A868-B4337C08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694ED-87D2-450D-A8D8-9CD146858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B89C7-FFD5-4DAF-A5CC-D82DBA7B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6BCA1-249F-45C1-95B0-D3C5A54A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B6CC2-4B52-4553-8535-1C46B7BA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6EB9D-9EC1-4017-AD8D-8E4755E0C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012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骨科护理课件PPT大纲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专业性、技术性、细致性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骨科护理涉及对骨骼、肌肉、韧带等运动系统的疾病和损伤的护理，需要专业的医学知识和技能，强调技术操作和精细的护理服务。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1" r="234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促进康复、减少并发症、提高生活质量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骨科护理旨在促进患者的康复，减少并发症的发生，提高患者的生活质量。通过科学的护理，能够有效地减轻患者的痛苦，加速康复进程，使患者早日恢复正常的生活和工作。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传统护理、现代护理、未来展望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历史可以追溯到古代，随着医学技术的发展和人们对健康的关注增加，现代骨科护理逐渐形成并发展。未来，随着医疗技术的不断创新和人们对健康需求的不断提高，骨科护理将更加注重个性化、专业化和精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骨折的分类与治疗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按照骨折部位分类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如上肢骨折、下肢骨折等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手法复位、石膏固定、手术治疗等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按照骨折程度分类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康复要点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了解骨折的分类、治疗方法及康复要点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如闭合性骨折、开放性骨折等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早期功能锻炼、定期复查等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了解关节炎的成因、预防方法及护理措施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年龄、遗传、肥胖、关节损伤等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关节炎成因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控制体重、适量运动、避免过度使用关节等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药物治疗、物理治疗、康复锻炼等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关节炎的成因与预防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脊柱疾病的诊断与治疗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374" r="133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掌握脊柱疾病的诊断方法、治疗原则及护理措施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X光、CT、MRI等影像学检查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药物治疗、物理治疗、手术治疗等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睡硬板床、保持正确姿势、适当运动等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了解骨肿瘤的早期症状、诊断方法及治疗方法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疼痛、肿胀、关节活动受限等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X光、CT、MRI及病理检查等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手术切除、放化疗等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骨肿瘤的早期发现与治疗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骨科护理技能与实践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骨折患者的护理涉及急救处理、疼痛管理、康复指导和心理支持等方面。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采用药物、理疗等方法减轻患者疼痛，提高其舒适度。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关注患者心理状态，提供必要的心理疏导和支持。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对于骨折患者，首要任务是止血、固定和转运，以减少进一步损伤。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指导患者进行功能锻炼，促进骨折愈合和肢体功能恢复。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https://d.book118.com/486050125222010034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2024-09-04T08:07:25.153</cp:lastPrinted>
  <dcterms:created xsi:type="dcterms:W3CDTF">2024-09-04T00:07:25Z</dcterms:created>
  <dcterms:modified xsi:type="dcterms:W3CDTF">2024-09-04T00:07:27Z</dcterms:modified>
</cp:coreProperties>
</file>