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8E67631-12D0-4C50-A22A-6F85F878CC5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02E4A-1244-4CCF-9279-7A255F2F2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2315C-FF83-44A9-A753-64F864BD0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75BCA-5C80-478C-9140-DC4D2D4D3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3093B-02CD-4773-A20D-B9406D75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90220E-0C57-4250-B810-D9FC430D6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F43CB3-A020-4FF1-B9E1-6FAD3F9F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5CFB9-2FE7-4692-9787-CA3C061CA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E587D-6EA7-4D79-A96F-DA9812C0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3558A-7A58-4234-9A09-E4BEBD7A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2C21C-5EF8-4B39-B695-C895979E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31A67-88D0-4D80-96E3-C91646249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AD71A64-AA28-4681-88C6-0EE4F6817C0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D76F1FD-466D-4558-9C84-D4D88E698C2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5015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培养宽容之心提升心理健康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培养宽容之心的重要性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宽容之心与自我认知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宽容之心与社会互动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宽容之心与心理健康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宽容之心在日常生活中的实践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培养宽容之心的重要性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什么是宽容之心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宽容是指能够接受他人的不同观点、做法或情绪，不因为差异而产生敌意或愤怒。宽容与心理健康密切相关，它可以帮助我们更好地处理人际关系，减少压力与焦虑，同时培养更积极的心态。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宽容之心的益处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缓解心理负担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减少压力与焦虑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积极面对挑战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培养更积极的心态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缺乏宽容的后果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加剧矛盾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破坏关系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加剧矛盾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增加负面情绪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如何培养宽容之心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要培养宽容之心，首先要接受自己的不完美，明白每个人都有优点和缺点。其次，倾听他人的观点，理解不同立场。最后，练习谅解与原谅，学会放下怨恨，给予自己和他人更多的包容与理解。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12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宽容之心与自我认知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自我认知是指了解自己的情绪和掌握自己的行为模式。通过认识自己的内心世界，可以更好地理解自己的情绪波动和行为反应，从而更好地控制和管理自己的情绪和行为。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宽容之心对自我认知的影响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接纳自己的不完美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促进自我接受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减轻自己的内心压力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减少自我批评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感恩心态的培养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培养感恩心态可以帮助更好地认识自己拥有的优点和价值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感恩可以减少自我否定和贬低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心理治疗的应用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心理治疗可以帮助人们更深入地探索自我认知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心理治疗可以解决自我认知中的困惑和挑战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自我认知的提升方法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冥想与冥想练习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通过冥想可以更深入地了解自己的内心世界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冥想练习可以让自我认知更加清晰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通过自我认知和宽容之心解决亲子关系问题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5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宽容之心与社会互动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宽容之心与社会互动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社会互动中的宽容对于促进和谐共处和降低冲突暴力至关重要。它包括接纳不同的文化和观点，以及尊重他人的选择和决策。宽容之心的实践能够有效地推动社会的发展和进步。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尊重他人的选择与决策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尊重他人的权利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支持他人的决定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社会互动中的宽容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接纳不同的文化和观点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尊重多元文化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包容多样性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宽容之心对社会互动的影响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建立和谐社会关系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促进和谐共处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解决社会矛盾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降低冲突和暴力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社会互动中的宽容实践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培养跨文化意识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多元文化教育的推广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促进文化融合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促进跨文化交流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促进社会公平正义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支持社会包容性政策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宽容之心在工作环境中的应用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建立良好团队氛围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团队合作与沟通技巧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08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宽容之心与心理健康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https://d.book118.com/486050151013010104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培养宽容之心提升心理健康</vt:lpstr>
      <vt:lpstr>目录</vt:lpstr>
      <vt:lpstr>第1章 培养宽容之心的重要性</vt:lpstr>
      <vt:lpstr> </vt:lpstr>
      <vt:lpstr>宽容之心的益处</vt:lpstr>
      <vt:lpstr>缺乏宽容的后果</vt:lpstr>
      <vt:lpstr> </vt:lpstr>
      <vt:lpstr>第2章 宽容之心与自我认知</vt:lpstr>
      <vt:lpstr> </vt:lpstr>
      <vt:lpstr>宽容之心对自我认知的影响</vt:lpstr>
      <vt:lpstr>自我认知的提升方法</vt:lpstr>
      <vt:lpstr>实践案例分析</vt:lpstr>
      <vt:lpstr>第3章 宽容之心与社会互动</vt:lpstr>
      <vt:lpstr> </vt:lpstr>
      <vt:lpstr>社会互动中的宽容</vt:lpstr>
      <vt:lpstr>宽容之心对社会互动的影响</vt:lpstr>
      <vt:lpstr>社会互动中的宽容实践</vt:lpstr>
      <vt:lpstr>宽容之心在工作环境中的应用</vt:lpstr>
      <vt:lpstr>第4章 宽容之心与心理健康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2024-09-29T15:04:52.845</cp:lastPrinted>
  <dcterms:created xsi:type="dcterms:W3CDTF">2024-09-29T07:04:52Z</dcterms:created>
  <dcterms:modified xsi:type="dcterms:W3CDTF">2024-09-29T07:04:55Z</dcterms:modified>
</cp:coreProperties>
</file>