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B36A492-006F-4D74-9EAB-B33DE16AFED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5615B-2927-4A07-95D6-3DA5C6525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C74AC-73AB-481A-BE51-430CD3D29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B49E7-562C-44B2-BCB3-B13C7DEB7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65FED-8405-4A38-ABA8-6886A7E43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F48B29-A4C2-448A-800D-27721553E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55683B-7ABF-4D4F-9E5D-6E2395920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C45AB-0DE9-4F67-A90B-485C2F5D7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A9617-3B20-4F12-B40D-7AAC26EF0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9C405-F319-4D92-9B6E-BCB828FB0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D99A7-14CB-4B6F-AED2-B8E25DFAF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5627E-255F-4109-BD0E-044FEF449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BBB1B0A-6E6E-46FB-88D7-2AC4DBCAB27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4869954-811E-4EA9-AAEE-9524D7EE35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5222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企业风险管理的影响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企业风险管理是指组织为达成其目标所采取的协调一致的活动，以识别和评估相关风险，然后进行监控和控制的过程。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降低经营风险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抓住市场机遇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确保企业健康发展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保护资产和利益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企业风险管理的目标包括最大化风险承受能力、最小化风险发生可能性以及最大化风险带来的好处。通过有效的风险管理，企业能够在不确定的环境中保持稳定与发展。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评估风险严重程度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确定风险影响范围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采取控制措施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监测风险变化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定期评估风险情况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分析风险来源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风险识别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在企业风险管理流程中，风险识别是至关重要的一步。这包括对内部环境和外部环境进行分析，以及识别潜在的风险事件。通过全面的识别工作，企业可以更好地了解可能面临的挑战和机遇。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评估风险发生的可能性和影响程度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风险的概率和影响评估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根据风险的重要性进行排序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风险的优先级排序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通过数据和指标进行风险分析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风险的定量分析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采取行动来避免风险发生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风险规避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采取措施减少风险的影响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风险减轻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将风险转移给其他方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风险转移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根据实际情况对风险进行调整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根据监控结果调整风险应对策略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确保风险管理计划的有效性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定期审查和更新风险管理计划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定期对风险管理计划进行评估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根据最新情况更新风险管理措施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监控风险的实施情况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定期跟踪风险管理计划的执行情况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及时发现风险变化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企业风险管理流程是保障企业可持续发展的关键环节。通过全面的风险识别、评估、处理和监控，企业可以有效地管理各种潜在风险，从而提升整体运营的可靠性和稳定性。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SWOT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Strengths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Weaknesses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劣势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Opportunities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Threats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威胁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防御策略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WT - Weaknesses &amp; Threats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分裂策略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ST - Strengths &amp; Threats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转化策略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WO - Weaknesses &amp; Opportunities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对策矩阵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攻击策略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SO - Strengths &amp; Opportunities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风险矩阵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Risk Probability and Impact Analysis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风险的概率和影响分析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Risk Priority Classification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风险的优先级分类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实时监控系统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企业可以通过实时监控系统利用各类技术手段进行风险监控，以及及时发现和应对突发风险事件，从而降低潜在的损失和影响。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实时监控系统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Utilizing Technology for Risk Monitoring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利用技术手段进行风险监控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Promptly Identifying and Addressing Unexpected Risks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及时发现和应对突发风险事件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https://d.book118.com/486052220012010104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企业风险管理的影响</vt:lpstr>
      <vt:lpstr>目录</vt:lpstr>
      <vt:lpstr>第1章 企业风险管理概述</vt:lpstr>
      <vt:lpstr> </vt:lpstr>
      <vt:lpstr>企业风险管理的重要性</vt:lpstr>
      <vt:lpstr>企业风险管理的目标</vt:lpstr>
      <vt:lpstr>企业风险管理的步骤</vt:lpstr>
      <vt:lpstr>第2章 企业风险管理流程</vt:lpstr>
      <vt:lpstr> </vt:lpstr>
      <vt:lpstr>风险评估</vt:lpstr>
      <vt:lpstr>风险处理</vt:lpstr>
      <vt:lpstr>风险监控</vt:lpstr>
      <vt:lpstr>总结</vt:lpstr>
      <vt:lpstr>第3章 企业风险管理工具</vt:lpstr>
      <vt:lpstr>SWOT分析</vt:lpstr>
      <vt:lpstr>对策矩阵</vt:lpstr>
      <vt:lpstr>风险矩阵</vt:lpstr>
      <vt:lpstr> </vt:lpstr>
      <vt:lpstr>实时监控系统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2024-09-29T14:08:39.867</cp:lastPrinted>
  <dcterms:created xsi:type="dcterms:W3CDTF">2024-09-29T06:08:39Z</dcterms:created>
  <dcterms:modified xsi:type="dcterms:W3CDTF">2024-09-29T06:08:41Z</dcterms:modified>
</cp:coreProperties>
</file>