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1F96D5-11CD-420B-B1FA-7B9327B918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A78A36-F2F8-4494-9899-9ADC67A25F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7953BB-1ECA-496F-AEE6-E7AC8D3A7F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37563B-D311-4DD6-B542-14CE3CF37A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B14257-C4C8-45AA-96A7-A724DB0176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6DCEDC-3AD9-4F66-B14A-267897538A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03905E3-048D-41BE-9BAB-5FEB39D541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9C9F4E-1964-4731-B732-8AB7C829AB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C1B629-2CF2-4B36-8650-429884EC0A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B77D82-BF51-4B5B-9BDD-26C93076E7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2995EF-D68B-4665-96E6-1820B9BF2A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6053043021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元旦迎新年活动策划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活动主题与创意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活动内容与安排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活动宣传与推广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活动场地与设施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活动流程与时间安排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活动预算与费用控制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活动安全与风险控制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元旦的起源和历史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元旦，即公历新年的第一天，起源于古代农耕文化，象征着新的一年的开始。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元旦的庆祝方式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元旦庆祝方式多种多样，包括家庭聚会、朋友聚餐、观看跨年晚会等。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元旦的文化内涵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元旦代表着新生、希望和团圆，是中华民族的重要节日之一。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元旦节日文化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通过布置彩灯、气球、拉花等装饰品，营造欢乐、祥和的节日氛围。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环境布置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播放欢快的音乐，如《新年好》、《恭喜恭喜》等，增强节日气氛。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音乐烘托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设置互动游戏、抽奖等环节，让参与者充分感受到新年的喜悦和热闹。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互动环节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迎新年氛围营造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提升品牌影响力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对于企业或组织来说，举办元旦迎新年活动可以提升品牌知名度和美誉度，增强员工的归属感和凝聚力。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传承和弘扬传统文化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通过举办元旦迎新年活动，让更多的人了解和传承中华民族的传统文化。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促进社区和谐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活动可以促进社区居民之间的交流和沟通，增进彼此的了解和友谊，有利于社区的和谐稳定。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活动目标与意义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活动主题与创意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0550" b="2055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以庆祝元旦佳节、迎接新的一年为主题，营造欢乐祥和的氛围。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强调家庭团聚、社会和谐以及美好未来的愿景。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主题设定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团圆、和谐、美好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欢庆元旦，喜迎新年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跨年晚会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组织一场精彩的跨年晚会，包括歌舞表演、相声小品、魔术杂技等丰富多彩的节目。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元旦游园会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在公园或广场举办元旦游园会，设置各种游戏和互动环节，让市民在轻松愉快的氛围中迎接新年。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元旦祈福活动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组织祈福仪式或活动，祈求新的一年平安吉祥、万事如意。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创意构思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传统文化元素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在活动中融入中国传统文化元素，如舞龙舞狮、戏曲表演、写春联等，彰显民族特色。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元旦习俗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介绍和展示元旦相关的传统习俗，如放鞭炮、吃团圆饭、送贺卡等，增进市民对节日文化的了解。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跨年仪式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在跨年时刻举行特别的仪式，如倒计时、烟花秀等，共同庆祝新的一年的到来。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与元旦节日的结合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活动内容与安排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舞蹈表演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邀请舞蹈团体或学校舞蹈队进行表演，展示不同风格的舞蹈，为观众带来视觉享受。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语言类节目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安排相声、小品等语言类节目，以幽默诙谐的方式庆祝元旦。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歌曲演唱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邀请本地著名歌手或学校合唱团进行演唱，以欢快的旋律迎接新的一年。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8056" r="18056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文艺演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设置多个互动游戏区域，如投篮、射击、拼图等，让观众参与游戏并赢取小礼品。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互动游戏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主持人提出问题，观众通过举手或抢答器参与答题，答对者可获得奖品。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现场问答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鼓励观众自愿上台展示才艺，如唱歌、跳舞、魔术等，增强现场氛围。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观众才艺展示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游戏互动环节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8333" y="1708880"/>
            <a:ext cx="11358867" cy="328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92904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196514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89839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93448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354312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57921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036403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幸运大抽奖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036403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设置多个奖项，如一等奖、二等奖、三等奖等，观众通过抽奖券参与抽奖，增加活动的趣味性和期待感。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71580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奖品设置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71580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根据预算和实际情况，设置具有吸引力的奖品，如电子产品、家居用品、旅游券等。同时，可以设置一些特色小礼品，如定制纪念品、手工艺品等，增加中奖者的喜悦感和满足感。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08589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领奖方式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308589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中奖者在规定时间内到指定地点领取奖品，确保活动的公平性和安全性。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抽奖环节及奖品设置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活动宣传与推广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线上渠道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利用官方网站、社交媒体、电子邮件、短信和APP推送等方式进行活动宣传。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线下渠道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通过海报、传单、宣传册等物料在实体场所进行活动宣传，如商场、超市、社区等。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合作渠道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与相关机构、企业合作，通过资源共享进行活动宣传，如与电视台、广播电台合作进行广告宣传。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宣传渠道选择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1167" r="31167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7568742" y="1485755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150292" y="3006344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41893" y="4903343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7725002" y="1690784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382144" y="3262579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866091" y="5133975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39110" y="317235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海报设计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146662" y="1612351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简洁明了地介绍活动的时间、地点、内容和参与方式，方便受众快速了解活动信息。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146662" y="1063099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传单设计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146662" y="397721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宣传册设计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146662" y="4535996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详细介绍活动的背景、目的、流程、嘉宾等信息，提升活动的专业性和吸引力。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39110" y="3796745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采用醒目的色彩和图案，突出活动主题和亮点，吸引目标受众的注意力。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宣传物料设计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https://d.book118.com/486053043021010033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2024-09-01T13:03:12.889</cp:lastPrinted>
  <dcterms:created xsi:type="dcterms:W3CDTF">2024-09-01T05:03:12Z</dcterms:created>
  <dcterms:modified xsi:type="dcterms:W3CDTF">2024-09-01T05:03:14Z</dcterms:modified>
</cp:coreProperties>
</file>