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6A94-D257-4B16-8615-07BB4F9F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BB86C-6454-4177-BD57-B9FA4BB8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14FF-751F-4F6A-8F78-305CF49E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1F2CE-A348-40AE-8730-0074D272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4CF74-8E03-4182-97BE-4202F3BF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738D5-3142-4A3A-948E-D17A7F20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BEB25-6466-490D-B1E0-262A3FCD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A429F-DA9F-4E56-8958-75B38214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710BC-C14D-400C-A5D8-6D03B6AA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28249-FC23-4889-A3AB-01D73A9FC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55E83-121D-4378-A62F-5AA8E988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532010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2023年电商运营的工作总结和计划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团队发展与培训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退货率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2023年度销售额达到1亿人民币，同比增长28%。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通过淘宝、京东、拼多多等多个平台进行销售，其中淘宝渠道占比最大。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成功策划了双11、618等大型促销活动，销售额增长显著。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退货率控制在5%以内，客户满意度较高。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67" r="171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优化了供应商管理，确保了产品质量和供货稳定。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运用大数据分析，精准投放广告，提高了广告转化率。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优化了购物流程和页面布局，提高了用户访问和购买转化率。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与顺丰速运合作，提高了配送速度和服务质量。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通过社交媒体、搜索引擎优化等方式增加新用户。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新用户获取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通过个性化推荐、会员体系等方式提高用户留存率。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用户留存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策划了积分兑换、签到送礼等互动活动，提高用户活跃度。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用户活跃度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通过调查问卷和在线评价等方式收集客户反馈，满意度较高。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用户增长与留存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电商运营团队规模扩大至50人，涵盖了运营、客服、设计等多个岗位。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组织了多次内部培训和外部培训，提高了团队整体素质。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建立了积极向上的团队文化，提高了团队凝聚力和执行力。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流量来源分析是电商运营的重要环节，通过对不同渠道的流量来源进行深入分析，可以了解用户来源、渠道效果以及优化方向。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通过分析不同渠道的流量数据，如搜索引擎、社交媒体、广告投放等，了解各渠道的流量贡献和转化率，评估渠道效果，为后续的推广策略提供依据。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流量来源分析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转化率优化是电商运营的核心目标之一，通过优化产品、页面布局、价格策略等方式提高用户转化率，提升销售额。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针对产品详情页、购物车页面等关键节点进行优化，改善用户体验，提高用户转化率。同时，根据用户反馈和市场调研，调整价格策略，提升产品竞争力。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转化率优化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A/B测试是一种有效的电商运营工具，通过对比不同版本的产品或页面，评估不同方案的效果，为决策提供科学依据。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进行A/B测试，对比不同版本的产品或页面，收集用户反馈和数据指标，评估各方案的优劣，选择最佳方案进行推广。同时，根据测试结果不断优化产品或页面。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用户行为分析是通过分析用户在平台上的行为数据，了解用户需求和偏好，为产品优化和运营策略提供依据。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收集用户行为数据，如浏览历史、购买记录、搜索关键词等，深入分析用户需求和偏好。根据分析结果调整产品设计和运营策略，提高用户体验和用户满意度。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https://d.book118.com/486053201001010103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2024-09-28T00:54:51.871</cp:lastPrinted>
  <dcterms:created xsi:type="dcterms:W3CDTF">2024-09-27T16:54:51Z</dcterms:created>
  <dcterms:modified xsi:type="dcterms:W3CDTF">2024-09-27T16:54:54Z</dcterms:modified>
</cp:coreProperties>
</file>