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7BDCA-D215-4205-8BCF-52574601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7F61C-D31D-4EE5-BBDF-F7793711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B6B6-C462-4884-9CB9-6C255F96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C3C85-9364-4F78-A08C-6910AE3F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5F41C-2997-4606-A0A3-A3D8F98E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A9FE9-11A8-4D49-A737-D0FE9903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C9472-3EC5-4206-952F-C3A74CC43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5A857-51B8-49B1-8128-5B9AB778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5B977-9126-43CF-9B41-7140BDB8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2E77F-2B85-48AF-AF31-DEED67AB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112FD-6630-43CA-B8DC-04311729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321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中医情志护理原则和方法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55" r="125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中医情志护理是指通过调节情绪、心态和心理状态，以达到预防和治疗疾病的一种护理方法。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中医情志护理强调个体差异，注重整体观念，以调节情绪为核心，通过心理疏导、沟通交流等方式来达到治疗目的。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中医情志护理能够调节情绪，缓解压力，改善睡眠质量，增强身体免疫力，从而促进身心健康。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中医情志护理能够辅助药物治疗，提高治疗效果，减轻患者痛苦，缩短康复时间。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中医情志护理能够预防疾病的发生，通过调节情绪和心理状态，降低疾病发生的风险。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中医情志护理的重要性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中医情志护理源远流长，早在古代中医经典中就有记载，经过历代医家的实践和总结，逐渐形成了系统的理论和方法。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随着现代医学模式的转变和人们对健康需求的提高，中医情志护理得到了更广泛的应用和发展，在临床实践中取得了显著成效。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中医情志护理的历史与发展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调和阴阳是中医情志护理的基本原则，旨在保持机体阴阳平衡，提高机体免疫力，预防疾病的发生。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人体的正常生理功能依赖于阴阳平衡。情志护理中，应关注患者的情绪变化，通过调节情绪来调和阴阳，使机体处于最佳状态。例如，对于情绪低落的患者，应鼓励其积极乐观，调动体内的阳气；对于情绪过于激动或烦躁的患者，应引导其平静下来，避免耗伤阴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调和阴阳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调整脏腑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调整脏腑是中医情志护理的重要原则，旨在通过调节脏腑功能来改善患者的生理状况，提高治疗效果。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认为，情志与脏腑功能密切相关。不同的情绪会对不同的脏腑产生影响。因此，在情志护理中，应根据患者的具体情况，调节其脏腑功能。例如，对于脾胃虚弱的患者，应避免过度焦虑和紧张，以免加重病情；对于肝气郁结的患者，应鼓励其保持心情舒畅，以疏肝解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疏导气血是中医情志护理的关键原则，旨在通过调节气血运行来改善患者的生理状况，提高治疗效果。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气滞血瘀是许多疾病的病因之一。在情志护理中，应注意调节患者气血运行。例如，对于气滞血瘀的患者，应鼓励其进行适量的运动，以促进气血流通；对于情绪低落的患者，应鼓励其积极进行心理调适，以疏导气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疏导气血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宁神定志是中医情志护理的核心原则，旨在通过调节心理状态来改善患者的生理状况，提高治疗效果。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心主神明，人的心理状态与身体健康密切相关。在情志护理中，应关注患者的心理状态，通过调节心理来宁神定志。例如，对于焦虑、抑郁的患者，应给予关爱和支持，帮助其树立信心；对于情绪波动较大的患者，应引导其保持平静、放松的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宁神定志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0" r="13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通过温和、亲切的语言与患者交流，了解其心理状态，给予安慰、解释和鼓励，帮助患者树立信心，积极配合治疗。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使用温和、亲切的语言与患者交流，了解其心理状态和情绪变化，给予适当的安慰、解释和鼓励，帮助患者树立信心，积极配合治疗。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语言开导法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https://d.book118.com/486053212123010043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2024-09-11T11:50:45.199</cp:lastPrinted>
  <dcterms:created xsi:type="dcterms:W3CDTF">2024-09-11T03:50:45Z</dcterms:created>
  <dcterms:modified xsi:type="dcterms:W3CDTF">2024-09-11T03:50:47Z</dcterms:modified>
</cp:coreProperties>
</file>