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6FFB2-9E50-4747-972B-C590BF6B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CC1A-80D6-4CD2-B9FF-24B2A03D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1BF3C-1CF2-4842-BB24-1A8E24A9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C917A-36F3-42D8-8512-17CE84D36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C5BCF-C871-437A-AAA1-FE027AA9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1C35B-C67F-48B7-9ECB-12615751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E374A-8018-4313-A731-9C7BB96BF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162B9-069C-4F96-955A-4E0181E2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742F7-3787-4B5A-AA34-64BA7949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C2B97-D075-405D-9C1C-4259DCA0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F9423-BC9C-4B78-ABB2-CBE98995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4045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项目质量管理验收标准说明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通过明确质量管理验收标准，确保项目成果符合预期要求，提高项目整体质量。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促进项目成功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通过对项目各阶段进行严格的质量把控，及时发现并解决问题，降低项目失败的风险。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通过确保项目质量，提高客户满意度，为项目的成功实施奠定坚实基础。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详细介绍项目的质量管理流程，包括质量计划、质量保证、质量控制等方面。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简要说明项目的背景、目标、范围等基本信息。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验收标准说明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重点阐述本次汇报的核心内容，即项目质量管理验收标准，包括验收流程、验收指标、验收方法等方面。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问题与讨论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针对与会人员可能提出的问题或建议，进行充分的讨论和交流，确保与会人员对项目质量管理验收标准有全面深入的了解。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展示项目成果，包括项目文档、产品原型、测试报告等，以便与会人员对项目质量有更直观的了解。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质量管理是一种系统性的方法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它涉及到确定质量方针、目标和职责，并通过质量策划、质量控制、质量保证和质量改进等手段来实现质量目标。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质量管理关注产品或服务的质量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它致力于提供满足或超越客户期望的产品或服务，同时不断优化内部流程以降低成本和提高效率。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通过确保产品或服务的质量，可以增加客户的满意度和忠诚度，从而为企业赢得更多的市场份额和利润。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通过优化内部流程和提高工作效率，可以降低生产或服务成本，提高企业的竞争力。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优质的产品或服务可以提高企业的声誉和品牌形象，从而吸引更多的客户和投资者。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在项目执行过程中，通过定期检查和评估，确保项目成果符合预定的质量标准和客户要求。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识别项目中可能存在的质量风险，并制定相应的应对措施，以降低质量问题的发生概率和影响程度。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通过采取预防措施和持续改进，确保项目过程中的工作质量，提高项目成果的稳定性和可靠性。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在项目开始阶段，制定详细的质量计划，明确质量目标、验收标准和相关责任。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质量管理在项目中的应用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遵守国家相关法律法规，确保项目合法合规。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项目合同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依据项目合同中的质量条款和验收标准，明确项目质量目标和验收要求。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参照行业内的通用标准和规范，保证项目质量符合行业要求。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收集项目相关信息，分析项目特点和需求，为制定验收标准提供依据。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根据项目合同、行业标准和法律法规，初步制定验收标准草案。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组织专家或相关方对草案进行评审，根据评审意见进行修改完善。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评审修改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经过审批后，正式发布验收标准，供项目执行和验收时使用。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批准发布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明确项目质量的关键指标，如性能指标、安全指标、可靠性指标等。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规定项目验收的具体方法和步骤，如检查、测试、评估等。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制定项目质量合格的标准和条件，如合格率、误差范围等。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要求项目执行过程中产生的相关文件，如测试报告、评估报告等。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确保产品符合设计规格和性能要求，无缺陷或故障。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优化生产流程，减少浪费和错误，提高效率。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满足或超越客户的期望和需求，提高客户忠诚度。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https://d.book118.com/486054045011010051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2024-09-16T16:39:26.140</cp:lastPrinted>
  <dcterms:created xsi:type="dcterms:W3CDTF">2024-09-16T08:39:26Z</dcterms:created>
  <dcterms:modified xsi:type="dcterms:W3CDTF">2024-09-16T08:39:28Z</dcterms:modified>
</cp:coreProperties>
</file>