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B1748-6BCC-4A3A-ACE0-490B15E4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0A3E0-C084-41AB-A14D-49C089E4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95422-E4AA-489B-84FD-E9F5AF9E0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127E1-B5DF-4DF0-87B7-9DD4B384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79E25-6296-4524-A8FD-BB39BF874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6F695-EA86-49FC-9EE7-B2C4DB655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E222B-A1A6-4942-AD3F-F60181070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CBDF1-E5C6-4CD5-88AB-D68D76B0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0A3A3-B52B-4BC7-A6AE-1899F075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9BB99-D426-42B7-9B99-EB7977AF6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A3EF8-D721-4C14-BAAC-1C9131660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0001103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微生物育种课件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微生物育种概述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微生物育种技术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微生物育种流程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微生物育种的应用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微生物育种的挑战与展望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微生物育种案例分析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微生物育种概述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52" r="34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28" r="299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微生物育种的定义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微生物育种是生物技术领域中的重要分支，是实现微生物资源高效利用的关键技术之一。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微生物育种是指通过人工诱导或选择，对微生物进行遗传改良，使其具有更好的生产性状或工业用途的过程。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微生物育种的重要性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提高微生物生产效率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通过微生物育种，可以获得具有高生产效率的优良菌株，从而提高产品的产量和质量。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开发新品种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通过微生物育种，可以开发出具有特殊生理功能或工业用途的微生物新品种，满足人类生产和生活需求。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促进生物技术的进步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微生物育种是生物技术领域中的重要组成部分，其技术的不断发展和创新，有助于推动整个生物技术的进步。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微生物育种的历史可以追溯到19世纪末期，当时人们开始对微生物进行人工培养和诱变研究。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随着基因组学、蛋白质组学等生物技术的不断发展，微生物育种技术也在不断创新和完善，为人类生产和生活提供了更多的选择和可能性。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目前，微生物育种已经成为生物技术领域中的重要分支，其应用范围不断扩大，涉及工业、农业、医药等多个领域。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微生物育种的历史与发展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微生物育种技术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诱变育种是一种利用物理或化学诱变剂处理微生物，诱发基因突变，从而产生具有优良性状新品种的方法。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通常采用辐射、化学诱变剂、高温等手段对微生物进行处理，使其基因发生突变。通过筛选具有优良性状突变体的过程，获得具有优良性状的新品种。诱变育种具有操作简单、周期短、突变率高等优点，但同时也存在突变方向不可控、突变体筛选难度大等局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诱变育种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基因工程育种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基因工程育种是一种利用重组DNA技术，将目的基因导入微生物细胞内，实现基因重组和遗传改造的方法。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育种通过构建基因表达载体，将目的基因导入微生物细胞内，实现基因的定点整合和表达。通过筛选具有优良性状基因表达的细胞或个体，获得具有优良性状的新品种。基因工程育种具有目的性强、操作精确、遗传稳定性高等优点，但同时也存在技术难度高、成本较高等局限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7" r="243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代谢工程育种是一种通过改变微生物代谢途径，提高目标产物的产量和效率的方法。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谢工程育种通过分析微生物代谢途径和调控机制，对代谢途径进行修饰和优化，以提高目标产物的产量和效率。该方法具有针对性强、效果显著等优点，但同时也存在技术难度高、对微生物生理机制要求较高等局限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代谢工程育种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抗性育种是一种通过选育具有抗逆性的微生物新品种，提高其在极端环境下的生存和繁殖能力的方法。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性育种通常采用对极端环境如高温、高压、高盐、低氧等具有抗性的菌株进行选育，以提高其在极端环境下的生存和繁殖能力。该方法具有针对性强、效果显著等优点，但同时也存在菌株筛选难度大、抗性机制复杂等局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抗性育种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微生物育种流程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通过选择性培养基、特定环境条件等方法，从自然界或实验室中筛选具有优良性状的菌种。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根据生产需求，选择生长速度快、产量高、抗逆性强、稳定性好的菌株。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采集样品、富集培养、初筛、复筛、纯化与保存。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菌种筛选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采用形态学、生理生化、遗传学等方法对菌种进行鉴定。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鉴定方法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菌落特征、细胞形态、革兰氏染色、生化反应等。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鉴定内容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确定菌种分类地位，为后续育种工作提供依据。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鉴定目的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菌种鉴定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https://d.book118.com/486100011033010033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2024-09-01T16:44:14.904</cp:lastPrinted>
  <dcterms:created xsi:type="dcterms:W3CDTF">2024-09-01T08:44:14Z</dcterms:created>
  <dcterms:modified xsi:type="dcterms:W3CDTF">2024-09-01T08:44:17Z</dcterms:modified>
</cp:coreProperties>
</file>