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01830-AA83-48F3-9C4F-6FEC283C2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8095F-0578-4984-B9FF-8CEE1007D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F15A-C752-43B6-869F-D0C3BD13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9A21C-9B49-47C3-BF55-4725890B5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C4AA9-62E4-43CD-A6A9-4D979D12E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EFD54-FD48-40F5-BC73-C5A2E598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1FCF4-0AD5-44D5-9EB3-A2DEA492E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30802-C036-473D-9CB9-0EF93EA57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62D2E-02C4-4D29-AE0A-EF96422C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AB975-D490-44F4-81AB-B4DFD58B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CD43E-8CA3-4322-BC7B-2DF906EB1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03102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卫生院卫生管理制度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药品与医疗器械管理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2" r="1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卫生院是基层医疗服务的核心机构，承担着预防、医疗、保健、健康教育等任务，为广大居民提供便捷、有效的医疗卫生服务。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卫生院具备专业的医疗团队和设备，能够处理常见病、多发病的诊疗，并且与上级医疗机构建立了良好的转诊机制，确保患者得到及时、专业的治疗。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卫生院概述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通过制定和执行卫生管理制度，可以规范医护人员的诊疗行为，提高医疗质量和安全，减少医疗事故和纠纷。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卫生管理制度有助于提升医护人员的服务意识和专业水平，为患者提供更加优质、人性化的医疗服务。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完善的卫生管理制度有助于提升卫生院的整体形象和声誉，增强社会认可度，从而吸引更多的患者前来就诊，促进卫生院的发展。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促进卫生院发展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卫生清洁频次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每日进行一次全面清洁，并保持日常卫生整洁。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包括卫生院内外环境、医疗设施、公共区域等。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保持环境整洁、无垃圾、无污渍、无异味。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对高频接触的物体表面和医疗器械进行定时消毒，并每日对诊疗室、手术室等进行空气消毒。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消毒频次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消毒灭菌效果监测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根据不同物品和用途选择合适的灭菌方式，如高压蒸汽灭菌、紫外线消毒等。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定期对消毒灭菌效果进行监测，确保达到卫生标准。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消毒灭菌规定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https://d.book118.com/486103102204010102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2024-09-27T17:47:38.197</cp:lastPrinted>
  <dcterms:created xsi:type="dcterms:W3CDTF">2024-09-27T09:47:38Z</dcterms:created>
  <dcterms:modified xsi:type="dcterms:W3CDTF">2024-09-27T09:47:40Z</dcterms:modified>
</cp:coreProperties>
</file>