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78A6B-3781-437C-A4E1-71E41F21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D63E2-45BD-4CC7-A63A-B6D8942D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21051-01EE-4EF7-B1C2-C5A79E53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340DB-D5E4-41EE-AAB5-14509932A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477D2-53A4-4B18-880B-6EECA3B6A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2221A-2488-472A-944A-CDE04DFC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106AC-9193-433B-987A-6CAE87B8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B69F5-FC61-45C5-BEEA-0CD2E273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96543-EA59-49F0-BB53-473B0460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A1774-BAC9-4A40-858B-30E2CFE3C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78640-FBFC-42C2-8B4B-45154D241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0313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大学护理人文修养课件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护理人文修养是一门探讨护理工作中人文关怀、人际沟通、职业道德等领域的学科。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通过学习护理人文修养，培养护理专业学生的人文关怀精神，提高其人际沟通能力，以更好地为患者提供优质的护理服务。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掌握护理人文关怀的基本理念和原则。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培养良好的职业道德和职业素养，提升护理服务质量。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学习如何运用人文关怀的方法和技巧，提高与患者的沟通效果。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了解护理工作中常见的人文关怀问题及其解决方案。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护理人文修养的重要性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培养护士的人文关怀理念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通过学习护理人文修养，护士能够更好地理解患者需求，关注患者情感，从而培养出更加人文关怀的护理理念。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增强护士的沟通与协作能力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护理人文修养有助于提高护士的沟通技巧和团队协作能力，使其在工作中能够更好地与患者、同事和医生进行有效的沟通和协作。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提升护士的专业知识和技能水平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通过护理人文修养的学习，护士能够更全面地了解护理学科的知识体系，提升护理技能水平，从而更好地为患者提供优质的护理服务。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提高护士的职业素养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提升患者的就医体验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增强患者的心理支持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具备人文关怀的护士能够更好地关注患者的心理需求，提供必要的心理支持和疏导，有助于缓解患者的焦虑和恐惧情绪。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人文关怀能够让患者感受到医护人员的关爱和尊重，从而提高其对医疗服务的满意度。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促进患者的康复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良好的就医体验能够增强患者的治疗信心，提高其治疗依从性，从而促进患者的康复进程。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具备人文关怀的护士能够更好地理解医生的治疗意图和方案，从而更好地协助医生开展治疗工作，增强医护之间的信任与合作。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增强医护之间的信任与合作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通过护理人文修养的学习和实践，护士能够更加理性地处理工作中的问题，降低医护矛盾的发生率。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降低医护矛盾的发生率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人文关怀有助于增强医护团队的凝聚力和向心力，从而更好地为患者提供优质的医疗服务。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促进医护团队的凝聚力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促进医护关系的和谐发展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护理人文修养的核心内容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探讨护理工作中的道德责任和义务，包括尊重患者的自主权、保护患者的隐私、提供高质量的护理服务等。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了解与护理工作相关的法律法规，如护士执业法、医疗事故处理条例等，明确护理人员的法律责任和义务。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学习如何运用心理学原理，关注患者的心理需求，提供有效的心理支持和疏导。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掌握与患者及其家属的沟通技巧，建立良好的护患关系，提高患者的满意度。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89" r="225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了解社会因素对健康的影响，关注弱势群体的健康问题，提供相应的护理服务。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尊重患者的文化背景和价值观，提供符合其文化需求的护理服务。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护理社会学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https://d.book118.com/486103131222010034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2024-09-04T08:10:09.745</cp:lastPrinted>
  <dcterms:created xsi:type="dcterms:W3CDTF">2024-09-04T00:10:09Z</dcterms:created>
  <dcterms:modified xsi:type="dcterms:W3CDTF">2024-09-04T00:10:11Z</dcterms:modified>
</cp:coreProperties>
</file>