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8DEED4-24B9-44B8-B97C-5B91AB443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731ECC-78FB-4540-8F66-B42A6B807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68230F-5CD7-45AE-B24D-F176F0718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6DC9D5-6D2E-4A95-9EF1-432828C5F1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A82D68-8366-405F-9F86-3BA09E63B5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916C53-69A8-4994-91C3-D354A20918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7EE29F-D45F-4634-89E5-77F909B20F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1232A9-42CD-495D-84BB-7C0D3D42E2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BAE558-5275-4470-A1E9-4316C54A1F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6E8F90-61B9-4997-B895-DFE8E2F0F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584E9-6A79-481B-AAE5-4180441C4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10410001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古代国体的历史演变</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古代国体的起源与早期形态</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古代国体的演变过程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古代国体的主要类型与特点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古代国体的演变规律与影响因素</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古代国体的历史地位与影响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古代国体指的是古代国家的政治体制、政权组织形式以及相关的典章制度。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古代国体通常具有浓厚的宗教或神权色彩，王权与神权紧密结合；以家族或宗族为基础的世袭制度普遍存在；法律制度不健全，人治色彩浓厚；社会经济基础以农业为主，商业和手工业处于从属地位。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63" r="18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古代国体的定义与特点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历史价值</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研究古代国体有助于深入了解古代社会的政治、经济、文化等方面的历史变迁，还原历史真相。</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6792" r="16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文化传承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古代国体作为文化遗产的一部分，对于传承和弘扬民族文化具有重要意义。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现实启示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古代国体与现代社会存在很大差异，但其背后的政治智慧和历史经验对于现代国家治理仍具有一定的借鉴意义。例如，如何平衡王权与神权、中央与地方的关系，如何处理不同民族、不同文化之间的融合问题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研究古代国体的意义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古代国体的起源与早期形态</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466" b="246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在原始社会末期，随着生产力的发展和私有制的产生，部落间出现了联合的趋势，形成了部落联盟。这种联盟通常以强大的部落为核心，联合其他弱小部落共同抵御外敌入侵或进行掠夺战争。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部落联盟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在部落联盟的基础上，逐渐产生了具有初步国家形态的酋邦制。酋邦制是一种介于氏族社会和国家之间的社会组织形式，具有初步的阶级分化、公共权力和强制性机构等特点。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酋邦制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部落联盟与酋邦制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4797" r="479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城市的出现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随着农业、工业和商业的发展，人口逐渐聚集形成了城市。城市的出现标志着人类社会进入了文明时代，也为国家的产生提供了物质基础。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王权的产生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在城市中，随着财富和权力的集中，出现了凌驾于社会之上的王权。王权通过掌握军队、制定法律和征收赋税等手段，实现了对社会的统治和管理。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阶级分化与国家的形成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随着王权的加强和阶级分化的加剧，社会逐渐分裂为统治阶级和被统治阶级。统治阶级为了维护自身利益，建立了国家机构，如政府、军队和法庭等，从而形成了早期的国家形态。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早期国家形态的出现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王权神化</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夏商时期的国王往往将自己神化，宣称自己是神的代表或化身，以此加强王权的神秘性和权威性。同时，他们通过祭祀祖先和神灵来祈求保佑和巩固统治。</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世袭制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夏商时期的王位继承实行世袭制，即王位由国王的子孙后代继承。这种制度保证了王权的稳定性和连续性，但也容易导致王族内部的争斗和分裂。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分封制</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巩固统治和扩大疆域，夏商时期的国王往往将土地和人口分封给亲属或功臣，建立诸侯国。诸侯国在名义上服从中央王朝的统治，但实际上具有很大的独立性。这种分封制在一定程度上削弱了中央王朝的统治力量。</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夏商时期的国体特点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古代国体的演变过程</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西周分封制与宗法制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分封制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西周时期实行分封制，将土地和人口分封给亲属和功臣，建立诸侯国。这种制度有利于巩固周王室的统治，同时也促进了各地经济的发展和文化的交流。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宗法制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与分封制相适应，西周时期还实行宗法制。这种制度以血缘关系为纽带，确立了贵族的世袭特权，维护了西周社会的等级秩序。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诸侯争霸</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春秋时期，周王室衰微，诸侯国之间争霸战争不断。一些强大的诸侯国逐渐崛起，如齐桓公、晋文公等，他们通过改革内政、发展经济、加强军队等措施，逐渐取得了霸主地位。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百家争鸣</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战国时期，社会变革更加剧烈，各种思想流派纷纷涌现。儒家、道家、墨家、法家等学派在思想上相互争鸣，形成了百家争鸣的局面。这些思想流派对于后世的政治、文化、哲学等领域产生了深远的影响。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春秋战国时期的变革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秦始皇统一六国后，建立了中央集权的秦朝。他实行一系列加强中央集权的措施，如推行郡县制、统一度量衡和货币、修建长城等，奠定了中国大一统的基础。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秦朝的统一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汉朝继承了秦朝的大一统成果，进一步巩固和发展了中央集权制度。汉武帝时期实行推恩令、罢黜百家独尊儒术等政策，加强了中央对地方的控制和思想统一。同时，汉朝还通过开拓西域、抗击匈奴等行动，扩大了国家的疆域和影响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汉朝的巩固</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秦汉时期的大一统国体</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https://d.book118.com/486104100012010044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2024-09-12T06:12:06.085</cp:lastPrinted>
  <dcterms:created xsi:type="dcterms:W3CDTF">2024-09-11T22:12:06Z</dcterms:created>
  <dcterms:modified xsi:type="dcterms:W3CDTF">2024-09-11T22:12:08Z</dcterms:modified>
</cp:coreProperties>
</file>