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B39590-ED7A-4380-A190-011CBF09D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26B2A-444F-48BA-8D48-31C284A7F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2E2614-ECB4-4B32-B19D-B7F4AC209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ED26B6-0E5A-47B4-B4B2-2CDF48DEF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7EE80E-89D0-4A9C-B41A-412AE3FAA0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42623D-3AC3-44E0-ABFC-62497E6B53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82471C-17BF-493A-AAAB-84A7B967B9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8D539B-880E-497B-B05C-2F1DB1FFE2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899780-CF39-4C2D-8EED-362EA3DF90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25E623-3F2C-45EB-8F0E-B47C6D842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49F3BC-0453-49A7-9D70-FEE2B8C15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10410421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南北气温的差异教学课件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南北气温差异概述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南北地区气候特点比较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南北气温变化规律及原因分析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南北气温差异对生产生活影响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应对南北气温差异措施与建议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南北气温差异教学案例与实践活动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南北气温差异概述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21" r="327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南北气温差异指的是中国南方和北方地区在气温方面存在的明显差别。</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由于中国地域辽阔，南北跨度大，导致南方和北方在气候、地形、植被等方面存在显著差异，进而影响到气温的分布。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751" r="25751"/>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南方纬度较低，北方纬度较高，太阳辐射在南北方的分布不均，导致南北气温差异。</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纬度因素</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南方多山地、丘陵，地势起伏大，对气温有一定影响；北方则以平原、高原为主，地势相对平坦，对气温的影响较小。</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地形地貌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南方属亚热带季风气候，四季分明，雨热同期；北方属温带季风气候，冬季寒冷干燥，夏季炎热多雨。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气候类型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南方植被茂盛，森林覆盖率高，对气温的调节作用较强；北方植被相对稀疏，沙漠、草原等地貌对气温的调节作用较弱。</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植被覆盖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78891" y="1977866"/>
            <a:ext cx="3694081" cy="3705321"/>
            <a:chOff x="4078891" y="1977866"/>
            <a:chExt cx="3694081" cy="3705321"/>
          </a:xfrm>
        </p:grpSpPr>
        <p:sp>
          <p:nvSpPr>
            <p:cNvPr id="3" name="Freeform 3"/>
            <p:cNvSpPr/>
            <p:nvPr/>
          </p:nvSpPr>
          <p:spPr>
            <a:xfrm>
              <a:off x="5357622" y="1977866"/>
              <a:ext cx="2415350" cy="2409920"/>
            </a:xfrm>
            <a:custGeom>
              <a:rect l="l" t="t" r="r" b="b"/>
              <a:pathLst>
                <a:path w="188" h="188">
                  <a:moveTo>
                    <a:pt x="27" y="27"/>
                  </a:moveTo>
                  <a:cubicBezTo>
                    <a:pt x="0" y="54"/>
                    <a:pt x="8" y="106"/>
                    <a:pt x="45" y="143"/>
                  </a:cubicBezTo>
                  <a:cubicBezTo>
                    <a:pt x="81" y="180"/>
                    <a:pt x="134" y="188"/>
                    <a:pt x="161" y="161"/>
                  </a:cubicBezTo>
                  <a:cubicBezTo>
                    <a:pt x="188" y="133"/>
                    <a:pt x="180" y="81"/>
                    <a:pt x="144" y="44"/>
                  </a:cubicBezTo>
                  <a:cubicBezTo>
                    <a:pt x="107" y="7"/>
                    <a:pt x="54" y="0"/>
                    <a:pt x="27" y="27"/>
                  </a:cubicBezTo>
                  <a:close/>
                  <a:moveTo>
                    <a:pt x="136" y="154"/>
                  </a:moveTo>
                  <a:cubicBezTo>
                    <a:pt x="114" y="176"/>
                    <a:pt x="74" y="169"/>
                    <a:pt x="45" y="141"/>
                  </a:cubicBezTo>
                  <a:cubicBezTo>
                    <a:pt x="16" y="112"/>
                    <a:pt x="10" y="71"/>
                    <a:pt x="31" y="50"/>
                  </a:cubicBezTo>
                  <a:cubicBezTo>
                    <a:pt x="53" y="29"/>
                    <a:pt x="93" y="35"/>
                    <a:pt x="122" y="64"/>
                  </a:cubicBezTo>
                  <a:cubicBezTo>
                    <a:pt x="151" y="92"/>
                    <a:pt x="157" y="133"/>
                    <a:pt x="136" y="15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840891" y="3678460"/>
              <a:ext cx="2566702" cy="2004727"/>
            </a:xfrm>
            <a:custGeom>
              <a:rect l="l" t="t" r="r" b="b"/>
              <a:pathLst>
                <a:path w="200" h="156">
                  <a:moveTo>
                    <a:pt x="193" y="61"/>
                  </a:moveTo>
                  <a:cubicBezTo>
                    <a:pt x="186" y="23"/>
                    <a:pt x="139" y="0"/>
                    <a:pt x="88" y="9"/>
                  </a:cubicBezTo>
                  <a:cubicBezTo>
                    <a:pt x="36" y="18"/>
                    <a:pt x="0" y="57"/>
                    <a:pt x="7" y="95"/>
                  </a:cubicBezTo>
                  <a:cubicBezTo>
                    <a:pt x="14" y="133"/>
                    <a:pt x="61" y="156"/>
                    <a:pt x="113" y="147"/>
                  </a:cubicBezTo>
                  <a:cubicBezTo>
                    <a:pt x="164" y="138"/>
                    <a:pt x="200" y="99"/>
                    <a:pt x="193" y="61"/>
                  </a:cubicBezTo>
                  <a:close/>
                  <a:moveTo>
                    <a:pt x="27" y="78"/>
                  </a:moveTo>
                  <a:cubicBezTo>
                    <a:pt x="22" y="48"/>
                    <a:pt x="50" y="18"/>
                    <a:pt x="90" y="11"/>
                  </a:cubicBezTo>
                  <a:cubicBezTo>
                    <a:pt x="130" y="4"/>
                    <a:pt x="167" y="22"/>
                    <a:pt x="172" y="51"/>
                  </a:cubicBezTo>
                  <a:cubicBezTo>
                    <a:pt x="177" y="81"/>
                    <a:pt x="149" y="111"/>
                    <a:pt x="109" y="118"/>
                  </a:cubicBezTo>
                  <a:cubicBezTo>
                    <a:pt x="69" y="125"/>
                    <a:pt x="32" y="107"/>
                    <a:pt x="27" y="7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4078891" y="2296668"/>
              <a:ext cx="1961483" cy="2545080"/>
            </a:xfrm>
            <a:custGeom>
              <a:rect l="l" t="t" r="r" b="b"/>
              <a:pathLst>
                <a:path w="153" h="198">
                  <a:moveTo>
                    <a:pt x="63" y="193"/>
                  </a:moveTo>
                  <a:cubicBezTo>
                    <a:pt x="101" y="198"/>
                    <a:pt x="138" y="161"/>
                    <a:pt x="146" y="109"/>
                  </a:cubicBezTo>
                  <a:cubicBezTo>
                    <a:pt x="153" y="57"/>
                    <a:pt x="128" y="11"/>
                    <a:pt x="90" y="5"/>
                  </a:cubicBezTo>
                  <a:cubicBezTo>
                    <a:pt x="51" y="0"/>
                    <a:pt x="14" y="37"/>
                    <a:pt x="7" y="89"/>
                  </a:cubicBezTo>
                  <a:cubicBezTo>
                    <a:pt x="0" y="141"/>
                    <a:pt x="25" y="187"/>
                    <a:pt x="63" y="193"/>
                  </a:cubicBezTo>
                  <a:close/>
                  <a:moveTo>
                    <a:pt x="100" y="30"/>
                  </a:moveTo>
                  <a:cubicBezTo>
                    <a:pt x="129" y="34"/>
                    <a:pt x="149" y="70"/>
                    <a:pt x="143" y="110"/>
                  </a:cubicBezTo>
                  <a:cubicBezTo>
                    <a:pt x="137" y="151"/>
                    <a:pt x="109" y="180"/>
                    <a:pt x="79" y="176"/>
                  </a:cubicBezTo>
                  <a:cubicBezTo>
                    <a:pt x="49" y="171"/>
                    <a:pt x="29" y="135"/>
                    <a:pt x="35" y="95"/>
                  </a:cubicBezTo>
                  <a:cubicBezTo>
                    <a:pt x="41" y="55"/>
                    <a:pt x="70" y="25"/>
                    <a:pt x="100" y="3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862351" y="4407027"/>
              <a:ext cx="523684" cy="547497"/>
            </a:xfrm>
            <a:custGeom>
              <a:rect l="l" t="t" r="r" b="b"/>
              <a:pathLst>
                <a:path w="485" h="507">
                  <a:moveTo>
                    <a:pt x="161" y="500"/>
                  </a:moveTo>
                  <a:cubicBezTo>
                    <a:pt x="133" y="483"/>
                    <a:pt x="23" y="368"/>
                    <a:pt x="7" y="338"/>
                  </a:cubicBezTo>
                  <a:cubicBezTo>
                    <a:pt x="2" y="329"/>
                    <a:pt x="0" y="318"/>
                    <a:pt x="2" y="308"/>
                  </a:cubicBezTo>
                  <a:cubicBezTo>
                    <a:pt x="3" y="298"/>
                    <a:pt x="7" y="288"/>
                    <a:pt x="15" y="280"/>
                  </a:cubicBezTo>
                  <a:cubicBezTo>
                    <a:pt x="254" y="30"/>
                    <a:pt x="254" y="30"/>
                    <a:pt x="254" y="30"/>
                  </a:cubicBezTo>
                  <a:cubicBezTo>
                    <a:pt x="265" y="18"/>
                    <a:pt x="279" y="11"/>
                    <a:pt x="295" y="9"/>
                  </a:cubicBezTo>
                  <a:cubicBezTo>
                    <a:pt x="364" y="2"/>
                    <a:pt x="364" y="2"/>
                    <a:pt x="364" y="2"/>
                  </a:cubicBezTo>
                  <a:cubicBezTo>
                    <a:pt x="385" y="0"/>
                    <a:pt x="404" y="7"/>
                    <a:pt x="420" y="22"/>
                  </a:cubicBezTo>
                  <a:cubicBezTo>
                    <a:pt x="463" y="68"/>
                    <a:pt x="463" y="68"/>
                    <a:pt x="463" y="68"/>
                  </a:cubicBezTo>
                  <a:cubicBezTo>
                    <a:pt x="478" y="84"/>
                    <a:pt x="485" y="104"/>
                    <a:pt x="482" y="126"/>
                  </a:cubicBezTo>
                  <a:cubicBezTo>
                    <a:pt x="475" y="198"/>
                    <a:pt x="475" y="198"/>
                    <a:pt x="475" y="198"/>
                  </a:cubicBezTo>
                  <a:cubicBezTo>
                    <a:pt x="474" y="215"/>
                    <a:pt x="467" y="229"/>
                    <a:pt x="456" y="241"/>
                  </a:cubicBezTo>
                  <a:cubicBezTo>
                    <a:pt x="217" y="492"/>
                    <a:pt x="217" y="492"/>
                    <a:pt x="217" y="492"/>
                  </a:cubicBezTo>
                  <a:cubicBezTo>
                    <a:pt x="209" y="500"/>
                    <a:pt x="200" y="504"/>
                    <a:pt x="190" y="506"/>
                  </a:cubicBezTo>
                  <a:cubicBezTo>
                    <a:pt x="181" y="507"/>
                    <a:pt x="170" y="505"/>
                    <a:pt x="161" y="500"/>
                  </a:cubicBezTo>
                  <a:close/>
                  <a:moveTo>
                    <a:pt x="376" y="65"/>
                  </a:moveTo>
                  <a:cubicBezTo>
                    <a:pt x="351" y="65"/>
                    <a:pt x="330" y="87"/>
                    <a:pt x="330" y="113"/>
                  </a:cubicBezTo>
                  <a:cubicBezTo>
                    <a:pt x="330" y="140"/>
                    <a:pt x="351" y="161"/>
                    <a:pt x="376" y="161"/>
                  </a:cubicBezTo>
                  <a:cubicBezTo>
                    <a:pt x="402" y="161"/>
                    <a:pt x="422" y="140"/>
                    <a:pt x="422" y="113"/>
                  </a:cubicBezTo>
                  <a:cubicBezTo>
                    <a:pt x="422" y="87"/>
                    <a:pt x="402" y="65"/>
                    <a:pt x="376" y="6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891754" y="3332512"/>
              <a:ext cx="557689" cy="445579"/>
            </a:xfrm>
            <a:custGeom>
              <a:rect l="l" t="t" r="r" b="b"/>
              <a:pathLst>
                <a:path w="516" h="412">
                  <a:moveTo>
                    <a:pt x="172" y="348"/>
                  </a:moveTo>
                  <a:cubicBezTo>
                    <a:pt x="22" y="348"/>
                    <a:pt x="22" y="348"/>
                    <a:pt x="22" y="348"/>
                  </a:cubicBezTo>
                  <a:cubicBezTo>
                    <a:pt x="10" y="348"/>
                    <a:pt x="0" y="338"/>
                    <a:pt x="0" y="326"/>
                  </a:cubicBezTo>
                  <a:cubicBezTo>
                    <a:pt x="0" y="296"/>
                    <a:pt x="0" y="296"/>
                    <a:pt x="0" y="296"/>
                  </a:cubicBezTo>
                  <a:cubicBezTo>
                    <a:pt x="0" y="284"/>
                    <a:pt x="10" y="274"/>
                    <a:pt x="22" y="274"/>
                  </a:cubicBezTo>
                  <a:cubicBezTo>
                    <a:pt x="142" y="274"/>
                    <a:pt x="142" y="274"/>
                    <a:pt x="142" y="274"/>
                  </a:cubicBezTo>
                  <a:cubicBezTo>
                    <a:pt x="147" y="301"/>
                    <a:pt x="158" y="326"/>
                    <a:pt x="172" y="348"/>
                  </a:cubicBezTo>
                  <a:close/>
                  <a:moveTo>
                    <a:pt x="349" y="160"/>
                  </a:moveTo>
                  <a:cubicBezTo>
                    <a:pt x="349" y="216"/>
                    <a:pt x="349" y="216"/>
                    <a:pt x="349" y="216"/>
                  </a:cubicBezTo>
                  <a:cubicBezTo>
                    <a:pt x="367" y="217"/>
                    <a:pt x="381" y="219"/>
                    <a:pt x="391" y="221"/>
                  </a:cubicBezTo>
                  <a:cubicBezTo>
                    <a:pt x="402" y="224"/>
                    <a:pt x="411" y="229"/>
                    <a:pt x="417" y="237"/>
                  </a:cubicBezTo>
                  <a:cubicBezTo>
                    <a:pt x="424" y="245"/>
                    <a:pt x="427" y="257"/>
                    <a:pt x="427" y="273"/>
                  </a:cubicBezTo>
                  <a:cubicBezTo>
                    <a:pt x="427" y="289"/>
                    <a:pt x="425" y="302"/>
                    <a:pt x="420" y="311"/>
                  </a:cubicBezTo>
                  <a:cubicBezTo>
                    <a:pt x="415" y="321"/>
                    <a:pt x="408" y="327"/>
                    <a:pt x="398" y="331"/>
                  </a:cubicBezTo>
                  <a:cubicBezTo>
                    <a:pt x="388" y="335"/>
                    <a:pt x="374" y="338"/>
                    <a:pt x="356" y="338"/>
                  </a:cubicBezTo>
                  <a:cubicBezTo>
                    <a:pt x="349" y="338"/>
                    <a:pt x="349" y="338"/>
                    <a:pt x="349" y="338"/>
                  </a:cubicBezTo>
                  <a:cubicBezTo>
                    <a:pt x="349" y="360"/>
                    <a:pt x="349" y="360"/>
                    <a:pt x="349" y="360"/>
                  </a:cubicBezTo>
                  <a:cubicBezTo>
                    <a:pt x="327" y="360"/>
                    <a:pt x="327" y="360"/>
                    <a:pt x="327" y="360"/>
                  </a:cubicBezTo>
                  <a:cubicBezTo>
                    <a:pt x="327" y="338"/>
                    <a:pt x="327" y="338"/>
                    <a:pt x="327" y="338"/>
                  </a:cubicBezTo>
                  <a:cubicBezTo>
                    <a:pt x="315" y="338"/>
                    <a:pt x="304" y="337"/>
                    <a:pt x="295" y="336"/>
                  </a:cubicBezTo>
                  <a:cubicBezTo>
                    <a:pt x="286" y="334"/>
                    <a:pt x="278" y="331"/>
                    <a:pt x="271" y="326"/>
                  </a:cubicBezTo>
                  <a:cubicBezTo>
                    <a:pt x="264" y="322"/>
                    <a:pt x="259" y="316"/>
                    <a:pt x="255" y="307"/>
                  </a:cubicBezTo>
                  <a:cubicBezTo>
                    <a:pt x="251" y="299"/>
                    <a:pt x="249" y="289"/>
                    <a:pt x="249" y="278"/>
                  </a:cubicBezTo>
                  <a:cubicBezTo>
                    <a:pt x="249" y="270"/>
                    <a:pt x="249" y="270"/>
                    <a:pt x="249" y="270"/>
                  </a:cubicBezTo>
                  <a:cubicBezTo>
                    <a:pt x="285" y="270"/>
                    <a:pt x="285" y="270"/>
                    <a:pt x="285" y="270"/>
                  </a:cubicBezTo>
                  <a:cubicBezTo>
                    <a:pt x="285" y="279"/>
                    <a:pt x="285" y="286"/>
                    <a:pt x="287" y="291"/>
                  </a:cubicBezTo>
                  <a:cubicBezTo>
                    <a:pt x="288" y="296"/>
                    <a:pt x="291" y="299"/>
                    <a:pt x="294" y="301"/>
                  </a:cubicBezTo>
                  <a:cubicBezTo>
                    <a:pt x="297" y="304"/>
                    <a:pt x="301" y="305"/>
                    <a:pt x="305" y="306"/>
                  </a:cubicBezTo>
                  <a:cubicBezTo>
                    <a:pt x="309" y="306"/>
                    <a:pt x="316" y="307"/>
                    <a:pt x="327" y="308"/>
                  </a:cubicBezTo>
                  <a:cubicBezTo>
                    <a:pt x="327" y="246"/>
                    <a:pt x="327" y="246"/>
                    <a:pt x="327" y="246"/>
                  </a:cubicBezTo>
                  <a:cubicBezTo>
                    <a:pt x="313" y="245"/>
                    <a:pt x="302" y="244"/>
                    <a:pt x="294" y="243"/>
                  </a:cubicBezTo>
                  <a:cubicBezTo>
                    <a:pt x="286" y="241"/>
                    <a:pt x="278" y="239"/>
                    <a:pt x="272" y="235"/>
                  </a:cubicBezTo>
                  <a:cubicBezTo>
                    <a:pt x="265" y="231"/>
                    <a:pt x="260" y="225"/>
                    <a:pt x="257" y="217"/>
                  </a:cubicBezTo>
                  <a:cubicBezTo>
                    <a:pt x="253" y="210"/>
                    <a:pt x="251" y="199"/>
                    <a:pt x="251" y="187"/>
                  </a:cubicBezTo>
                  <a:cubicBezTo>
                    <a:pt x="251" y="171"/>
                    <a:pt x="255" y="159"/>
                    <a:pt x="261" y="150"/>
                  </a:cubicBezTo>
                  <a:cubicBezTo>
                    <a:pt x="267" y="142"/>
                    <a:pt x="276" y="136"/>
                    <a:pt x="286" y="133"/>
                  </a:cubicBezTo>
                  <a:cubicBezTo>
                    <a:pt x="297" y="130"/>
                    <a:pt x="311" y="129"/>
                    <a:pt x="327" y="129"/>
                  </a:cubicBezTo>
                  <a:cubicBezTo>
                    <a:pt x="327" y="109"/>
                    <a:pt x="327" y="109"/>
                    <a:pt x="327" y="109"/>
                  </a:cubicBezTo>
                  <a:cubicBezTo>
                    <a:pt x="349" y="109"/>
                    <a:pt x="349" y="109"/>
                    <a:pt x="349" y="109"/>
                  </a:cubicBezTo>
                  <a:cubicBezTo>
                    <a:pt x="349" y="129"/>
                    <a:pt x="349" y="129"/>
                    <a:pt x="349" y="129"/>
                  </a:cubicBezTo>
                  <a:cubicBezTo>
                    <a:pt x="367" y="129"/>
                    <a:pt x="381" y="131"/>
                    <a:pt x="391" y="134"/>
                  </a:cubicBezTo>
                  <a:cubicBezTo>
                    <a:pt x="401" y="137"/>
                    <a:pt x="409" y="142"/>
                    <a:pt x="414" y="151"/>
                  </a:cubicBezTo>
                  <a:cubicBezTo>
                    <a:pt x="420" y="160"/>
                    <a:pt x="422" y="172"/>
                    <a:pt x="422" y="190"/>
                  </a:cubicBezTo>
                  <a:cubicBezTo>
                    <a:pt x="387" y="190"/>
                    <a:pt x="387" y="190"/>
                    <a:pt x="387" y="190"/>
                  </a:cubicBezTo>
                  <a:cubicBezTo>
                    <a:pt x="387" y="189"/>
                    <a:pt x="387" y="187"/>
                    <a:pt x="387" y="186"/>
                  </a:cubicBezTo>
                  <a:cubicBezTo>
                    <a:pt x="387" y="175"/>
                    <a:pt x="385" y="169"/>
                    <a:pt x="380" y="165"/>
                  </a:cubicBezTo>
                  <a:cubicBezTo>
                    <a:pt x="376" y="162"/>
                    <a:pt x="369" y="160"/>
                    <a:pt x="358" y="160"/>
                  </a:cubicBezTo>
                  <a:cubicBezTo>
                    <a:pt x="349" y="160"/>
                    <a:pt x="349" y="160"/>
                    <a:pt x="349" y="160"/>
                  </a:cubicBezTo>
                  <a:close/>
                  <a:moveTo>
                    <a:pt x="327" y="160"/>
                  </a:moveTo>
                  <a:cubicBezTo>
                    <a:pt x="321" y="160"/>
                    <a:pt x="321" y="160"/>
                    <a:pt x="321" y="160"/>
                  </a:cubicBezTo>
                  <a:cubicBezTo>
                    <a:pt x="313" y="160"/>
                    <a:pt x="307" y="161"/>
                    <a:pt x="302" y="162"/>
                  </a:cubicBezTo>
                  <a:cubicBezTo>
                    <a:pt x="298" y="163"/>
                    <a:pt x="294" y="165"/>
                    <a:pt x="291" y="169"/>
                  </a:cubicBezTo>
                  <a:cubicBezTo>
                    <a:pt x="289" y="172"/>
                    <a:pt x="287" y="178"/>
                    <a:pt x="287" y="186"/>
                  </a:cubicBezTo>
                  <a:cubicBezTo>
                    <a:pt x="287" y="197"/>
                    <a:pt x="291" y="205"/>
                    <a:pt x="297" y="209"/>
                  </a:cubicBezTo>
                  <a:cubicBezTo>
                    <a:pt x="304" y="213"/>
                    <a:pt x="314" y="216"/>
                    <a:pt x="327" y="216"/>
                  </a:cubicBezTo>
                  <a:cubicBezTo>
                    <a:pt x="327" y="160"/>
                    <a:pt x="327" y="160"/>
                    <a:pt x="327" y="160"/>
                  </a:cubicBezTo>
                  <a:close/>
                  <a:moveTo>
                    <a:pt x="349" y="246"/>
                  </a:moveTo>
                  <a:cubicBezTo>
                    <a:pt x="349" y="308"/>
                    <a:pt x="349" y="308"/>
                    <a:pt x="349" y="308"/>
                  </a:cubicBezTo>
                  <a:cubicBezTo>
                    <a:pt x="356" y="308"/>
                    <a:pt x="356" y="308"/>
                    <a:pt x="356" y="308"/>
                  </a:cubicBezTo>
                  <a:cubicBezTo>
                    <a:pt x="368" y="308"/>
                    <a:pt x="377" y="305"/>
                    <a:pt x="383" y="301"/>
                  </a:cubicBezTo>
                  <a:cubicBezTo>
                    <a:pt x="388" y="297"/>
                    <a:pt x="391" y="289"/>
                    <a:pt x="391" y="277"/>
                  </a:cubicBezTo>
                  <a:cubicBezTo>
                    <a:pt x="391" y="268"/>
                    <a:pt x="390" y="262"/>
                    <a:pt x="386" y="257"/>
                  </a:cubicBezTo>
                  <a:cubicBezTo>
                    <a:pt x="383" y="253"/>
                    <a:pt x="379" y="250"/>
                    <a:pt x="374" y="249"/>
                  </a:cubicBezTo>
                  <a:cubicBezTo>
                    <a:pt x="369" y="248"/>
                    <a:pt x="361" y="247"/>
                    <a:pt x="349" y="246"/>
                  </a:cubicBezTo>
                  <a:close/>
                  <a:moveTo>
                    <a:pt x="338" y="382"/>
                  </a:moveTo>
                  <a:cubicBezTo>
                    <a:pt x="379" y="382"/>
                    <a:pt x="415" y="365"/>
                    <a:pt x="442" y="339"/>
                  </a:cubicBezTo>
                  <a:cubicBezTo>
                    <a:pt x="469" y="312"/>
                    <a:pt x="485" y="275"/>
                    <a:pt x="485" y="235"/>
                  </a:cubicBezTo>
                  <a:cubicBezTo>
                    <a:pt x="485" y="194"/>
                    <a:pt x="469" y="157"/>
                    <a:pt x="442" y="131"/>
                  </a:cubicBezTo>
                  <a:cubicBezTo>
                    <a:pt x="415" y="104"/>
                    <a:pt x="379" y="88"/>
                    <a:pt x="338" y="88"/>
                  </a:cubicBezTo>
                  <a:cubicBezTo>
                    <a:pt x="298" y="88"/>
                    <a:pt x="261" y="104"/>
                    <a:pt x="234" y="131"/>
                  </a:cubicBezTo>
                  <a:cubicBezTo>
                    <a:pt x="208" y="157"/>
                    <a:pt x="191" y="194"/>
                    <a:pt x="191" y="235"/>
                  </a:cubicBezTo>
                  <a:cubicBezTo>
                    <a:pt x="191" y="275"/>
                    <a:pt x="208" y="312"/>
                    <a:pt x="234" y="339"/>
                  </a:cubicBezTo>
                  <a:cubicBezTo>
                    <a:pt x="261" y="365"/>
                    <a:pt x="298" y="382"/>
                    <a:pt x="338" y="382"/>
                  </a:cubicBezTo>
                  <a:close/>
                  <a:moveTo>
                    <a:pt x="464" y="360"/>
                  </a:moveTo>
                  <a:cubicBezTo>
                    <a:pt x="496" y="328"/>
                    <a:pt x="516" y="284"/>
                    <a:pt x="516" y="235"/>
                  </a:cubicBezTo>
                  <a:cubicBezTo>
                    <a:pt x="516" y="186"/>
                    <a:pt x="496" y="141"/>
                    <a:pt x="464" y="109"/>
                  </a:cubicBezTo>
                  <a:cubicBezTo>
                    <a:pt x="432" y="77"/>
                    <a:pt x="387" y="57"/>
                    <a:pt x="338" y="57"/>
                  </a:cubicBezTo>
                  <a:cubicBezTo>
                    <a:pt x="289" y="57"/>
                    <a:pt x="245" y="77"/>
                    <a:pt x="213" y="109"/>
                  </a:cubicBezTo>
                  <a:cubicBezTo>
                    <a:pt x="181" y="141"/>
                    <a:pt x="161" y="186"/>
                    <a:pt x="161" y="235"/>
                  </a:cubicBezTo>
                  <a:cubicBezTo>
                    <a:pt x="161" y="284"/>
                    <a:pt x="181" y="328"/>
                    <a:pt x="213" y="360"/>
                  </a:cubicBezTo>
                  <a:cubicBezTo>
                    <a:pt x="245" y="392"/>
                    <a:pt x="289" y="412"/>
                    <a:pt x="338" y="412"/>
                  </a:cubicBezTo>
                  <a:cubicBezTo>
                    <a:pt x="387" y="412"/>
                    <a:pt x="432" y="392"/>
                    <a:pt x="464" y="360"/>
                  </a:cubicBezTo>
                  <a:close/>
                  <a:moveTo>
                    <a:pt x="219" y="73"/>
                  </a:moveTo>
                  <a:cubicBezTo>
                    <a:pt x="22" y="73"/>
                    <a:pt x="22" y="73"/>
                    <a:pt x="22" y="73"/>
                  </a:cubicBezTo>
                  <a:cubicBezTo>
                    <a:pt x="10" y="73"/>
                    <a:pt x="0" y="63"/>
                    <a:pt x="0" y="51"/>
                  </a:cubicBezTo>
                  <a:cubicBezTo>
                    <a:pt x="0" y="22"/>
                    <a:pt x="0" y="22"/>
                    <a:pt x="0" y="22"/>
                  </a:cubicBezTo>
                  <a:cubicBezTo>
                    <a:pt x="0" y="10"/>
                    <a:pt x="10" y="0"/>
                    <a:pt x="22" y="0"/>
                  </a:cubicBezTo>
                  <a:cubicBezTo>
                    <a:pt x="322" y="0"/>
                    <a:pt x="322" y="0"/>
                    <a:pt x="322" y="0"/>
                  </a:cubicBezTo>
                  <a:cubicBezTo>
                    <a:pt x="334" y="0"/>
                    <a:pt x="344" y="10"/>
                    <a:pt x="344" y="22"/>
                  </a:cubicBezTo>
                  <a:cubicBezTo>
                    <a:pt x="344" y="34"/>
                    <a:pt x="344" y="34"/>
                    <a:pt x="344" y="34"/>
                  </a:cubicBezTo>
                  <a:cubicBezTo>
                    <a:pt x="342" y="34"/>
                    <a:pt x="340" y="34"/>
                    <a:pt x="338" y="34"/>
                  </a:cubicBezTo>
                  <a:cubicBezTo>
                    <a:pt x="294" y="34"/>
                    <a:pt x="253" y="49"/>
                    <a:pt x="219" y="73"/>
                  </a:cubicBezTo>
                  <a:close/>
                  <a:moveTo>
                    <a:pt x="150" y="165"/>
                  </a:moveTo>
                  <a:cubicBezTo>
                    <a:pt x="22" y="165"/>
                    <a:pt x="22" y="165"/>
                    <a:pt x="22" y="165"/>
                  </a:cubicBezTo>
                  <a:cubicBezTo>
                    <a:pt x="10" y="165"/>
                    <a:pt x="0" y="155"/>
                    <a:pt x="0" y="143"/>
                  </a:cubicBezTo>
                  <a:cubicBezTo>
                    <a:pt x="0" y="113"/>
                    <a:pt x="0" y="113"/>
                    <a:pt x="0" y="113"/>
                  </a:cubicBezTo>
                  <a:cubicBezTo>
                    <a:pt x="0" y="101"/>
                    <a:pt x="10" y="91"/>
                    <a:pt x="22" y="91"/>
                  </a:cubicBezTo>
                  <a:cubicBezTo>
                    <a:pt x="198" y="91"/>
                    <a:pt x="198" y="91"/>
                    <a:pt x="198" y="91"/>
                  </a:cubicBezTo>
                  <a:cubicBezTo>
                    <a:pt x="177" y="112"/>
                    <a:pt x="161" y="137"/>
                    <a:pt x="150" y="165"/>
                  </a:cubicBezTo>
                  <a:close/>
                  <a:moveTo>
                    <a:pt x="139" y="256"/>
                  </a:moveTo>
                  <a:cubicBezTo>
                    <a:pt x="22" y="256"/>
                    <a:pt x="22" y="256"/>
                    <a:pt x="22" y="256"/>
                  </a:cubicBezTo>
                  <a:cubicBezTo>
                    <a:pt x="10" y="256"/>
                    <a:pt x="0" y="246"/>
                    <a:pt x="0" y="234"/>
                  </a:cubicBezTo>
                  <a:cubicBezTo>
                    <a:pt x="0" y="205"/>
                    <a:pt x="0" y="205"/>
                    <a:pt x="0" y="205"/>
                  </a:cubicBezTo>
                  <a:cubicBezTo>
                    <a:pt x="0" y="193"/>
                    <a:pt x="10" y="183"/>
                    <a:pt x="22" y="183"/>
                  </a:cubicBezTo>
                  <a:cubicBezTo>
                    <a:pt x="144" y="183"/>
                    <a:pt x="144" y="183"/>
                    <a:pt x="144" y="183"/>
                  </a:cubicBezTo>
                  <a:cubicBezTo>
                    <a:pt x="140" y="199"/>
                    <a:pt x="138" y="217"/>
                    <a:pt x="138" y="235"/>
                  </a:cubicBezTo>
                  <a:cubicBezTo>
                    <a:pt x="138" y="242"/>
                    <a:pt x="138" y="249"/>
                    <a:pt x="139" y="25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9258" y="3015710"/>
              <a:ext cx="496538" cy="409956"/>
            </a:xfrm>
            <a:custGeom>
              <a:rect l="l" t="t" r="r" b="b"/>
              <a:pathLst>
                <a:path w="505" h="417">
                  <a:moveTo>
                    <a:pt x="368" y="285"/>
                  </a:moveTo>
                  <a:cubicBezTo>
                    <a:pt x="426" y="288"/>
                    <a:pt x="448" y="325"/>
                    <a:pt x="485" y="364"/>
                  </a:cubicBezTo>
                  <a:cubicBezTo>
                    <a:pt x="486" y="336"/>
                    <a:pt x="486" y="310"/>
                    <a:pt x="480" y="282"/>
                  </a:cubicBezTo>
                  <a:cubicBezTo>
                    <a:pt x="481" y="282"/>
                    <a:pt x="481" y="282"/>
                    <a:pt x="481" y="282"/>
                  </a:cubicBezTo>
                  <a:cubicBezTo>
                    <a:pt x="494" y="282"/>
                    <a:pt x="505" y="270"/>
                    <a:pt x="505" y="256"/>
                  </a:cubicBezTo>
                  <a:cubicBezTo>
                    <a:pt x="505" y="200"/>
                    <a:pt x="505" y="82"/>
                    <a:pt x="505" y="26"/>
                  </a:cubicBezTo>
                  <a:cubicBezTo>
                    <a:pt x="505" y="12"/>
                    <a:pt x="494" y="0"/>
                    <a:pt x="481" y="0"/>
                  </a:cubicBezTo>
                  <a:cubicBezTo>
                    <a:pt x="381" y="0"/>
                    <a:pt x="281" y="0"/>
                    <a:pt x="181" y="0"/>
                  </a:cubicBezTo>
                  <a:cubicBezTo>
                    <a:pt x="168" y="0"/>
                    <a:pt x="157" y="12"/>
                    <a:pt x="157" y="26"/>
                  </a:cubicBezTo>
                  <a:cubicBezTo>
                    <a:pt x="157" y="32"/>
                    <a:pt x="157" y="32"/>
                    <a:pt x="157" y="32"/>
                  </a:cubicBezTo>
                  <a:cubicBezTo>
                    <a:pt x="328" y="32"/>
                    <a:pt x="328" y="32"/>
                    <a:pt x="328" y="32"/>
                  </a:cubicBezTo>
                  <a:cubicBezTo>
                    <a:pt x="348" y="32"/>
                    <a:pt x="364" y="47"/>
                    <a:pt x="367" y="67"/>
                  </a:cubicBezTo>
                  <a:cubicBezTo>
                    <a:pt x="368" y="67"/>
                    <a:pt x="368" y="67"/>
                    <a:pt x="368" y="67"/>
                  </a:cubicBezTo>
                  <a:cubicBezTo>
                    <a:pt x="447" y="67"/>
                    <a:pt x="447" y="67"/>
                    <a:pt x="447" y="67"/>
                  </a:cubicBezTo>
                  <a:cubicBezTo>
                    <a:pt x="452" y="67"/>
                    <a:pt x="456" y="72"/>
                    <a:pt x="456" y="78"/>
                  </a:cubicBezTo>
                  <a:cubicBezTo>
                    <a:pt x="456" y="78"/>
                    <a:pt x="456" y="78"/>
                    <a:pt x="456" y="78"/>
                  </a:cubicBezTo>
                  <a:cubicBezTo>
                    <a:pt x="456" y="84"/>
                    <a:pt x="452" y="89"/>
                    <a:pt x="447" y="89"/>
                  </a:cubicBezTo>
                  <a:cubicBezTo>
                    <a:pt x="368" y="89"/>
                    <a:pt x="368" y="89"/>
                    <a:pt x="368" y="89"/>
                  </a:cubicBezTo>
                  <a:cubicBezTo>
                    <a:pt x="368" y="125"/>
                    <a:pt x="368" y="125"/>
                    <a:pt x="368" y="125"/>
                  </a:cubicBezTo>
                  <a:cubicBezTo>
                    <a:pt x="447" y="125"/>
                    <a:pt x="447" y="125"/>
                    <a:pt x="447" y="125"/>
                  </a:cubicBezTo>
                  <a:cubicBezTo>
                    <a:pt x="452" y="125"/>
                    <a:pt x="456" y="129"/>
                    <a:pt x="456" y="135"/>
                  </a:cubicBezTo>
                  <a:cubicBezTo>
                    <a:pt x="456" y="135"/>
                    <a:pt x="456" y="135"/>
                    <a:pt x="456" y="135"/>
                  </a:cubicBezTo>
                  <a:cubicBezTo>
                    <a:pt x="456" y="141"/>
                    <a:pt x="452" y="146"/>
                    <a:pt x="447" y="146"/>
                  </a:cubicBezTo>
                  <a:cubicBezTo>
                    <a:pt x="368" y="146"/>
                    <a:pt x="368" y="146"/>
                    <a:pt x="368" y="146"/>
                  </a:cubicBezTo>
                  <a:cubicBezTo>
                    <a:pt x="368" y="186"/>
                    <a:pt x="368" y="186"/>
                    <a:pt x="368" y="186"/>
                  </a:cubicBezTo>
                  <a:cubicBezTo>
                    <a:pt x="447" y="186"/>
                    <a:pt x="447" y="186"/>
                    <a:pt x="447" y="186"/>
                  </a:cubicBezTo>
                  <a:cubicBezTo>
                    <a:pt x="452" y="186"/>
                    <a:pt x="456" y="190"/>
                    <a:pt x="456" y="196"/>
                  </a:cubicBezTo>
                  <a:cubicBezTo>
                    <a:pt x="456" y="196"/>
                    <a:pt x="456" y="196"/>
                    <a:pt x="456" y="196"/>
                  </a:cubicBezTo>
                  <a:cubicBezTo>
                    <a:pt x="456" y="202"/>
                    <a:pt x="452" y="207"/>
                    <a:pt x="447" y="207"/>
                  </a:cubicBezTo>
                  <a:cubicBezTo>
                    <a:pt x="368" y="207"/>
                    <a:pt x="368" y="207"/>
                    <a:pt x="368" y="207"/>
                  </a:cubicBezTo>
                  <a:cubicBezTo>
                    <a:pt x="368" y="285"/>
                    <a:pt x="368" y="285"/>
                    <a:pt x="368" y="285"/>
                  </a:cubicBezTo>
                  <a:close/>
                  <a:moveTo>
                    <a:pt x="348" y="311"/>
                  </a:moveTo>
                  <a:cubicBezTo>
                    <a:pt x="348" y="318"/>
                    <a:pt x="346" y="325"/>
                    <a:pt x="341" y="330"/>
                  </a:cubicBezTo>
                  <a:cubicBezTo>
                    <a:pt x="336" y="335"/>
                    <a:pt x="330" y="337"/>
                    <a:pt x="323" y="337"/>
                  </a:cubicBezTo>
                  <a:cubicBezTo>
                    <a:pt x="229" y="334"/>
                    <a:pt x="109" y="320"/>
                    <a:pt x="49" y="386"/>
                  </a:cubicBezTo>
                  <a:cubicBezTo>
                    <a:pt x="39" y="397"/>
                    <a:pt x="29" y="407"/>
                    <a:pt x="20" y="417"/>
                  </a:cubicBezTo>
                  <a:cubicBezTo>
                    <a:pt x="19" y="389"/>
                    <a:pt x="19" y="363"/>
                    <a:pt x="25" y="335"/>
                  </a:cubicBezTo>
                  <a:cubicBezTo>
                    <a:pt x="24" y="335"/>
                    <a:pt x="24" y="335"/>
                    <a:pt x="24" y="335"/>
                  </a:cubicBezTo>
                  <a:cubicBezTo>
                    <a:pt x="11" y="335"/>
                    <a:pt x="0" y="323"/>
                    <a:pt x="0" y="309"/>
                  </a:cubicBezTo>
                  <a:cubicBezTo>
                    <a:pt x="0" y="79"/>
                    <a:pt x="0" y="79"/>
                    <a:pt x="0" y="79"/>
                  </a:cubicBezTo>
                  <a:cubicBezTo>
                    <a:pt x="0" y="65"/>
                    <a:pt x="11" y="53"/>
                    <a:pt x="24" y="53"/>
                  </a:cubicBezTo>
                  <a:cubicBezTo>
                    <a:pt x="124" y="53"/>
                    <a:pt x="224" y="53"/>
                    <a:pt x="324" y="53"/>
                  </a:cubicBezTo>
                  <a:cubicBezTo>
                    <a:pt x="337" y="53"/>
                    <a:pt x="348" y="65"/>
                    <a:pt x="348" y="79"/>
                  </a:cubicBezTo>
                  <a:cubicBezTo>
                    <a:pt x="348" y="136"/>
                    <a:pt x="348" y="255"/>
                    <a:pt x="348" y="311"/>
                  </a:cubicBezTo>
                  <a:close/>
                  <a:moveTo>
                    <a:pt x="58" y="119"/>
                  </a:moveTo>
                  <a:cubicBezTo>
                    <a:pt x="290" y="119"/>
                    <a:pt x="290" y="119"/>
                    <a:pt x="290" y="119"/>
                  </a:cubicBezTo>
                  <a:cubicBezTo>
                    <a:pt x="295" y="119"/>
                    <a:pt x="300" y="124"/>
                    <a:pt x="300" y="129"/>
                  </a:cubicBezTo>
                  <a:cubicBezTo>
                    <a:pt x="300" y="129"/>
                    <a:pt x="300" y="129"/>
                    <a:pt x="300" y="129"/>
                  </a:cubicBezTo>
                  <a:cubicBezTo>
                    <a:pt x="300" y="135"/>
                    <a:pt x="295" y="140"/>
                    <a:pt x="290" y="140"/>
                  </a:cubicBezTo>
                  <a:cubicBezTo>
                    <a:pt x="58" y="140"/>
                    <a:pt x="58" y="140"/>
                    <a:pt x="58" y="140"/>
                  </a:cubicBezTo>
                  <a:cubicBezTo>
                    <a:pt x="53" y="140"/>
                    <a:pt x="48" y="135"/>
                    <a:pt x="48" y="129"/>
                  </a:cubicBezTo>
                  <a:cubicBezTo>
                    <a:pt x="48" y="129"/>
                    <a:pt x="48" y="129"/>
                    <a:pt x="48" y="129"/>
                  </a:cubicBezTo>
                  <a:cubicBezTo>
                    <a:pt x="48" y="124"/>
                    <a:pt x="53" y="119"/>
                    <a:pt x="58" y="119"/>
                  </a:cubicBezTo>
                  <a:close/>
                  <a:moveTo>
                    <a:pt x="58" y="176"/>
                  </a:moveTo>
                  <a:cubicBezTo>
                    <a:pt x="290" y="176"/>
                    <a:pt x="290" y="176"/>
                    <a:pt x="290" y="176"/>
                  </a:cubicBezTo>
                  <a:cubicBezTo>
                    <a:pt x="295" y="176"/>
                    <a:pt x="300" y="181"/>
                    <a:pt x="300" y="187"/>
                  </a:cubicBezTo>
                  <a:cubicBezTo>
                    <a:pt x="300" y="187"/>
                    <a:pt x="300" y="187"/>
                    <a:pt x="300" y="187"/>
                  </a:cubicBezTo>
                  <a:cubicBezTo>
                    <a:pt x="300" y="193"/>
                    <a:pt x="295" y="198"/>
                    <a:pt x="290" y="198"/>
                  </a:cubicBezTo>
                  <a:cubicBezTo>
                    <a:pt x="58" y="198"/>
                    <a:pt x="58" y="198"/>
                    <a:pt x="58" y="198"/>
                  </a:cubicBezTo>
                  <a:cubicBezTo>
                    <a:pt x="53" y="198"/>
                    <a:pt x="48" y="193"/>
                    <a:pt x="48" y="187"/>
                  </a:cubicBezTo>
                  <a:cubicBezTo>
                    <a:pt x="48" y="187"/>
                    <a:pt x="48" y="187"/>
                    <a:pt x="48" y="187"/>
                  </a:cubicBezTo>
                  <a:cubicBezTo>
                    <a:pt x="48" y="181"/>
                    <a:pt x="53" y="176"/>
                    <a:pt x="58" y="176"/>
                  </a:cubicBezTo>
                  <a:close/>
                  <a:moveTo>
                    <a:pt x="58" y="237"/>
                  </a:moveTo>
                  <a:cubicBezTo>
                    <a:pt x="290" y="237"/>
                    <a:pt x="290" y="237"/>
                    <a:pt x="290" y="237"/>
                  </a:cubicBezTo>
                  <a:cubicBezTo>
                    <a:pt x="295" y="237"/>
                    <a:pt x="300" y="242"/>
                    <a:pt x="300" y="248"/>
                  </a:cubicBezTo>
                  <a:cubicBezTo>
                    <a:pt x="300" y="248"/>
                    <a:pt x="300" y="248"/>
                    <a:pt x="300" y="248"/>
                  </a:cubicBezTo>
                  <a:cubicBezTo>
                    <a:pt x="300" y="254"/>
                    <a:pt x="295" y="259"/>
                    <a:pt x="290" y="259"/>
                  </a:cubicBezTo>
                  <a:cubicBezTo>
                    <a:pt x="58" y="259"/>
                    <a:pt x="58" y="259"/>
                    <a:pt x="58" y="259"/>
                  </a:cubicBezTo>
                  <a:cubicBezTo>
                    <a:pt x="53" y="259"/>
                    <a:pt x="48" y="254"/>
                    <a:pt x="48" y="248"/>
                  </a:cubicBezTo>
                  <a:cubicBezTo>
                    <a:pt x="48" y="248"/>
                    <a:pt x="48" y="248"/>
                    <a:pt x="48" y="248"/>
                  </a:cubicBezTo>
                  <a:cubicBezTo>
                    <a:pt x="48" y="242"/>
                    <a:pt x="53" y="237"/>
                    <a:pt x="58" y="237"/>
                  </a:cubicBezTo>
                  <a:close/>
                  <a:moveTo>
                    <a:pt x="38" y="371"/>
                  </a:moveTo>
                  <a:cubicBezTo>
                    <a:pt x="39" y="352"/>
                    <a:pt x="43" y="338"/>
                    <a:pt x="48" y="320"/>
                  </a:cubicBezTo>
                  <a:cubicBezTo>
                    <a:pt x="35" y="320"/>
                    <a:pt x="35" y="320"/>
                    <a:pt x="35" y="320"/>
                  </a:cubicBezTo>
                  <a:cubicBezTo>
                    <a:pt x="25" y="320"/>
                    <a:pt x="18" y="312"/>
                    <a:pt x="18" y="301"/>
                  </a:cubicBezTo>
                  <a:cubicBezTo>
                    <a:pt x="18" y="91"/>
                    <a:pt x="18" y="91"/>
                    <a:pt x="18" y="91"/>
                  </a:cubicBezTo>
                  <a:cubicBezTo>
                    <a:pt x="18" y="81"/>
                    <a:pt x="25" y="72"/>
                    <a:pt x="35" y="72"/>
                  </a:cubicBezTo>
                  <a:cubicBezTo>
                    <a:pt x="128" y="72"/>
                    <a:pt x="220" y="72"/>
                    <a:pt x="313" y="72"/>
                  </a:cubicBezTo>
                  <a:cubicBezTo>
                    <a:pt x="323" y="72"/>
                    <a:pt x="330" y="81"/>
                    <a:pt x="330" y="91"/>
                  </a:cubicBezTo>
                  <a:cubicBezTo>
                    <a:pt x="330" y="140"/>
                    <a:pt x="330" y="252"/>
                    <a:pt x="330" y="301"/>
                  </a:cubicBezTo>
                  <a:cubicBezTo>
                    <a:pt x="330" y="306"/>
                    <a:pt x="329" y="311"/>
                    <a:pt x="325" y="314"/>
                  </a:cubicBezTo>
                  <a:cubicBezTo>
                    <a:pt x="322" y="318"/>
                    <a:pt x="318" y="320"/>
                    <a:pt x="313" y="320"/>
                  </a:cubicBezTo>
                  <a:cubicBezTo>
                    <a:pt x="227" y="318"/>
                    <a:pt x="83" y="308"/>
                    <a:pt x="38" y="37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896858" y="1849456"/>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6858" y="4553229"/>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204704" y="4550314"/>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204704" y="1858981"/>
            <a:ext cx="55193" cy="54472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南北气温差异重要性</a:t>
              </a:r>
            </a:p>
          </p:txBody>
        </p:sp>
      </p:grpSp>
      <p:sp>
        <p:nvSpPr>
          <p:cNvPr id="35" name="TextBox 35"/>
          <p:cNvSpPr txBox="1"/>
          <p:nvPr/>
        </p:nvSpPr>
        <p:spPr>
          <a:xfrm>
            <a:off x="1014204" y="1697056"/>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农业生产</a:t>
            </a:r>
          </a:p>
        </p:txBody>
      </p:sp>
      <p:sp>
        <p:nvSpPr>
          <p:cNvPr id="36" name="TextBox 36"/>
          <p:cNvSpPr txBox="1"/>
          <p:nvPr/>
        </p:nvSpPr>
        <p:spPr>
          <a:xfrm>
            <a:off x="1014204" y="2064492"/>
            <a:ext cx="3000375"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南北气温差异对农业生产有重要影响，南方适宜种植水稻等喜温作物，北方则适宜种植小麦等耐寒作物。</a:t>
            </a:r>
          </a:p>
        </p:txBody>
      </p:sp>
      <p:sp>
        <p:nvSpPr>
          <p:cNvPr id="37" name="TextBox 37"/>
          <p:cNvSpPr txBox="1"/>
          <p:nvPr/>
        </p:nvSpPr>
        <p:spPr>
          <a:xfrm>
            <a:off x="1014204" y="438778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生活习惯</a:t>
            </a:r>
          </a:p>
        </p:txBody>
      </p:sp>
      <p:sp>
        <p:nvSpPr>
          <p:cNvPr id="38" name="TextBox 38"/>
          <p:cNvSpPr txBox="1"/>
          <p:nvPr/>
        </p:nvSpPr>
        <p:spPr>
          <a:xfrm>
            <a:off x="1014204" y="4800960"/>
            <a:ext cx="3000375"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南北气温差异也影响了人们的生活习惯，如南方人喜欢喝凉茶、吃冷饮等消暑食品，而北方人则更注重保暖和吃热食。</a:t>
            </a:r>
          </a:p>
        </p:txBody>
      </p:sp>
      <p:sp>
        <p:nvSpPr>
          <p:cNvPr id="39" name="TextBox 39"/>
          <p:cNvSpPr txBox="1"/>
          <p:nvPr/>
        </p:nvSpPr>
        <p:spPr>
          <a:xfrm>
            <a:off x="8682737" y="1697056"/>
            <a:ext cx="2426717"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旅游资源</a:t>
            </a:r>
          </a:p>
        </p:txBody>
      </p:sp>
      <p:sp>
        <p:nvSpPr>
          <p:cNvPr id="40" name="TextBox 40"/>
          <p:cNvSpPr txBox="1"/>
          <p:nvPr/>
        </p:nvSpPr>
        <p:spPr>
          <a:xfrm>
            <a:off x="8108705" y="2003045"/>
            <a:ext cx="3000749"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南北气温差异形成了各具特色的旅游资源，如南方的海滨、沙滩、温泉等和北方的冰雪、草原、温泉等。</a:t>
            </a:r>
          </a:p>
        </p:txBody>
      </p:sp>
      <p:sp>
        <p:nvSpPr>
          <p:cNvPr id="41" name="TextBox 41"/>
          <p:cNvSpPr txBox="1"/>
          <p:nvPr/>
        </p:nvSpPr>
        <p:spPr>
          <a:xfrm>
            <a:off x="8682737" y="4387787"/>
            <a:ext cx="2426717"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能源利用</a:t>
            </a:r>
          </a:p>
        </p:txBody>
      </p:sp>
      <p:sp>
        <p:nvSpPr>
          <p:cNvPr id="42" name="TextBox 42"/>
          <p:cNvSpPr txBox="1"/>
          <p:nvPr/>
        </p:nvSpPr>
        <p:spPr>
          <a:xfrm>
            <a:off x="8108705" y="4800960"/>
            <a:ext cx="3000749" cy="155225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南北气温差异也对能源利用产生一定影响，如南方利用太阳能、风能等清洁能源较多，而北方则更多地利用煤炭等传统能源。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南北地区气候特点比较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56" b="2755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北方地区气候特点</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四季分明，冬季寒冷干燥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北方地区通常具有显著的季节变化，冬季长且寒冷，夏季相对较短而炎热。春秋季节较为短暂，气温变化大。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降水集中，多风沙天气</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北方地区的降水主要集中在夏季，春秋季节降水较少。此外，北方地区还常常受到风沙天气的影响，特别是在春季。</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日照充足，昼夜温差大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由于北方地区地势较为平坦，日照时间较长，因此太阳能资源较为丰富。同时，由于气候干燥，昼夜温差也较大。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南方地区的气候相对较为温和，四季变化不如北方明显。冬季较为温暖，且湿度较大，给人一种阴冷的感觉。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四季如春，冬季温暖湿润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南方地区的降水量较大，且雨季较长。在春秋季节，南方地区还常常出现雨雾天气，能见度较低。</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降水充沛，多雨雾天气</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南方地区的日照时间适中，但由于湿度较大，太阳能资源的利用受到一定限制。同时，由于气候湿润，昼夜温差也相对较小。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日照适中，昼夜温差小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南方地区气候特点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气温差异</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北方地区冬季寒冷，南方地区冬季温暖，这是南北气候最显著的差异之一。</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光照差异</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北方地区日照充足，昼夜温差大；南方地区日照适中，昼夜温差小。</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气候类型差异</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北方地区以温带季风气候为主，南方地区则以亚热带季风气候为主。这种气候类型的差异导致了南北地区在自然景观、农业生产和生活方式等方面的不同。</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降水差异</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北方地区降水集中在夏季，南方地区降水充沛且雨季较长。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南北气候差异对比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南北气温变化规律及原因分析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冬季寒冷干燥，夏季炎热多雨，春秋季节短暂且气温变化剧烈。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北方地区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417" r="9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南方地区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958" r="10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南北差异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冬季温和少雨，夏季高温多雨，春秋相连且气温相对稳定。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北方季节温差大，南方季节温差相对较小；北方春秋季节气温变化剧烈，南方则相对平稳。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季节性变化规律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南北方气温均存在明显的年际变化，但变化幅度和周期略有不同。北方气温年际变化幅度较大，南方则相对较小。</a:t>
            </a:r>
          </a:p>
        </p:txBody>
      </p:sp>
      <p:pic>
        <p:nvPicPr>
          <p:cNvPr id="6" name="Picture 6"/>
          <p:cNvPicPr>
            <a:picLocks noChangeAspect="1"/>
          </p:cNvPicPr>
          <p:nvPr/>
        </p:nvPicPr>
        <p:blipFill>
          <a:blip r:embed="rId2"/>
          <a:srcRect l="10667" r="10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年际变化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近几十年来，南北方气温均呈现出明显的上升趋势，但上升速率和阶段性特征存在差异。北方上升速率较快，南方则相对较慢。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年代际变化</a:t>
            </a:r>
          </a:p>
        </p:txBody>
      </p:sp>
      <p:pic>
        <p:nvPicPr>
          <p:cNvPr id="10" name="Picture 10"/>
          <p:cNvPicPr>
            <a:picLocks noChangeAspect="1"/>
          </p:cNvPicPr>
          <p:nvPr/>
        </p:nvPicPr>
        <p:blipFill>
          <a:blip r:embed="rId3"/>
          <a:srcRect l="17917" r="17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000" r="17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北方年际和年代际气温变化较为剧烈，南方则相对平稳；北方气温上升速率快，南方上升速率慢。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南北差异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年际和年代际变化特征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https://d.book118.com/486104104211010052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2024-09-19T07:47:31.735</cp:lastPrinted>
  <dcterms:created xsi:type="dcterms:W3CDTF">2024-09-18T23:47:31Z</dcterms:created>
  <dcterms:modified xsi:type="dcterms:W3CDTF">2024-09-18T23:47:33Z</dcterms:modified>
</cp:coreProperties>
</file>