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B1CAF-E652-4B5A-9E41-137BA0DC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E561-10C3-45AA-9D9E-6953D46AB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37622-14FF-4B2B-AEC5-E5ECDD8E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AD293-B159-4838-8E89-81564991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9ACBC-2D28-4DF6-BA3A-DF9FC7B8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2FC35-AD4E-4F88-BDF3-61C58FAB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14B81-3ECD-46B5-876A-CEFC8E9B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EC5FE-91D3-431A-8EA6-72B26E6A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C001B-FAAC-46FD-9D1A-D4CAE919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9C67C-2152-4CA9-B986-DC6F8676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E2CD9-BD21-4940-B108-16330203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04243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立体图形的展开与画法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立体图形基本概念与分类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立体图形展开原理与技巧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立体图形画法基础知识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常见立体图形展开与画法示例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创意立体图形设计实践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立体图形基本概念与分类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70" r="181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78" r="292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立体图形是各部分不在同一平面内的几何图形，由一个或多个面围成的可以存在于现实生活中的三维图形。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立体图形具有长、宽、高三个维度，可以从不同的角度观察，具有不同的视图。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立体图形定义及特点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由一个连续曲面组成，任意一点到球心的距离都相等。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由一个圆形底面和一个侧面组成，侧面是曲面，且所有侧面线都相交于一点。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由两个平行且相等的圆形底面和一个侧面组成，侧面是曲面。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由六个矩形面组成，相对的面相等且平行。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是特殊的长方体，每个面都是正方形。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常见立体图形介绍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49" b="18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366" b="193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立体图形分类方法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按面数分类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根据立体图形的面数进行分类，如四面体、六面体等。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按底面形状分类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根据立体图形底面的形状进行分类，如柱体（底面为圆形、矩形等）、锥体（底面为圆形、三角形等）。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按是否有曲面分类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根据立体图形是否包含曲面进行分类，如多面体（只由平面组成）、旋转体（由平面绕轴旋转而成，包含曲面）。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立体图形展开原理与技巧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将一个立体图形沿着一些棱剪开，并把这些面在同一平面上铺平得到的平面图形。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帮助理解立体图形的结构，辅助计算立体图形的表面积和体积等。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展开图概念及作用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展开图作用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将立体图形的各个面沿着与底面平行的方向展开。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平行展开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563" r="265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放射展开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75" b="145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螺旋展开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637" r="276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将立体图形的各个面以某一点为中心，呈放射状展开。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将立体图形的各个面沿着螺旋线展开，常用于圆柱、圆锥等旋转体。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常见展开方式介绍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确定展开方式，剪开并铺平立体图形的各个面，保持相邻面的相对位置不变，绘制出展开图。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绘制展开图时，要保证剪开的棱的长度与立体图形中的棱长相等，铺平后要保证各个面的形状和大小与立体图形中的面相对应。同时，要注意标明展开图与立体图形中各个面的对应关系，以便于后续的分析和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展开图绘制步骤与注意事项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立体图形画法基础知识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投影法是将三维立体图形投影到二维平面上的一种方法，通过投影可以得到立体图形的主视图、俯视图和左视图等。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正投影是投影线垂直于投影面的投影方式，斜投影是投影线与投影面成一定角度的投影方式。在实际应用中，通常采用正投影。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正投影与斜投影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投影法在机械制图、建筑设计等领域有广泛应用，通过绘制三视图可以准确表达立体图形的形状和尺寸。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投影法的应用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57" r="1845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俯视图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左视图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三视图对应关系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视图种类及其对应关系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主视图是由前向后投影所得的视图，反映了立体图形的主要特征和尺寸。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左视图是由左向右投影所得的视图，反映了立体图形的左侧特征和尺寸。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俯视图是由上向下投影所得的视图，反映了立体图形的顶部特征和尺寸。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主视图、俯视图和左视图之间存在对应关系，通过三视图可以准确还原立体图形的形状和尺寸。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尺寸标注应符合国家标准规定，标注应清晰、准确、完整，避免重复和遗漏。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尺寸标注基本规则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线性尺寸标注包括长度、宽度、高度等尺寸的标注，一般采用箭头引出标注线，并注明尺寸数值。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线性尺寸标注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半径和直径的标注应采用特定的符号表示，并在符号附近注明尺寸数值。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半径和直径标注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角度标注应采用度、分、秒制或十进制度制表示，并注明角度数值。在标注时应注意角度的方向和位置。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角度标注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尺寸标注方法和规范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https://d.book118.com/486104243152010051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2024-09-17T14:07:22.091</cp:lastPrinted>
  <dcterms:created xsi:type="dcterms:W3CDTF">2024-09-17T06:07:22Z</dcterms:created>
  <dcterms:modified xsi:type="dcterms:W3CDTF">2024-09-17T06:07:24Z</dcterms:modified>
</cp:coreProperties>
</file>