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62B8D-9300-42CE-8600-999CD13F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D9296-E6AE-48F0-AF51-3A019445B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EB1F8-3B14-4844-A700-07979E35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48F3A-D452-4EBD-9B79-1382A5AC4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CC6E18-8B0A-456E-B5B9-6E049E0E3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CB155-6F18-4830-9F92-DEEB8173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78FDD-74D3-4C80-95CC-CD4A2C92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1BA6D-647A-4B26-838E-F2C7212C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DA619-869B-4BAC-B508-8A5B1129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00C61-027F-4DF6-A1D3-BAEC29B3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C2E86-1886-4731-9520-7FD6CCECE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101152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颈椎病的康复治疗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康复治疗原则与目标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康复训练与指导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75" r="302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19" r="14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颈椎病是一种由于颈椎间盘退行性改变、颈椎骨质增生以及颈部损伤等所引起的一系列临床症状的综合征。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主要包括颈椎间盘退行性变、颈椎骨质增生、颈部外伤、慢性劳损以及不良姿势等。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颈椎病可分为神经根型、脊髓型、椎动脉型、交感神经型以及混合型等多种类型。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不同类型颈椎病的症状表现各异，常见症状包括颈肩痛、头痛、头晕、恶心、呕吐、上肢麻木、无力、行走不稳等。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颈椎病类型及症状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颈椎病的诊断主要依据患者的症状、体征以及影像学检查结果，如X线、CT、MRI等。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根据患者的临床表现和影像学检查结果，结合相关诊断标准，如《颈椎病诊治与康复指南》等，可进行颈椎病的诊断和分型。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康复治疗原则与目标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使用非甾体类抗炎药、肌松药等，缓解疼痛和肌肉紧张。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083" r="1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如热敷、冷敷、电疗等，促进血液循环，缓解疼痛。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通过按摩、推拿等手法，舒缓肌肉紧张，减轻疼痛。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缓解疼痛与不适感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通过牵引装置，减轻颈椎压力，恢复颈椎正常生理曲度。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931" r="393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颈椎牵引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在特定情况下使用颈托，限制颈椎活动，促进颈椎稳定。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颈托固定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进行针对性的颈部肌肉锻炼，增强肌肉力量，提高颈椎稳定性。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恢复颈椎正常生理功能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预防并发症和复发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改善生活习惯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避免长时间低头、保持正确坐姿等，减少颈椎负担。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加强颈部肌肉锻炼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通过日常锻炼，增强颈部肌肉力量，提高颈椎稳定性。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定期到医院进行检查和评估，及时发现并处理潜在问题。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如非甾体类抗炎药（NSAIDs），用于缓解轻至中度的颈椎疼痛。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用于缓解颈部肌肉紧张，改善局部血液循环。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" b="1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如维生素B12等，促进受损神经的修复。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神经营养药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如经皮神经电刺激（TENS），通过电流刺激神经，缓解疼痛。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热敷和冷敷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交替使用热敷和冷敷，有助于减轻炎症和缓解疼痛。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通过专业按摩手法，缓解颈部肌肉紧张，改善局部血液循环。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167" r="12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500" r="2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手法牵引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专业医师通过手法对颈椎进行牵引，缓解疼痛和改善颈椎功能。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间歇性牵引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通过牵引装置对颈椎进行间歇性拉伸，有助于减轻颈椎压力，缓解疼痛。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持续牵引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通过持续性的牵引力，使颈椎保持一定的拉伸状态，有助于改善颈椎生理曲度和减轻神经受压。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https://d.book118.com/486110115202010044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2024-09-13T05:22:39.689</cp:lastPrinted>
  <dcterms:created xsi:type="dcterms:W3CDTF">2024-09-12T21:22:39Z</dcterms:created>
  <dcterms:modified xsi:type="dcterms:W3CDTF">2024-09-12T21:22:41Z</dcterms:modified>
</cp:coreProperties>
</file>